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8" r:id="rId4"/>
  </p:sldMasterIdLst>
  <p:notesMasterIdLst>
    <p:notesMasterId r:id="rId22"/>
  </p:notesMasterIdLst>
  <p:sldIdLst>
    <p:sldId id="528" r:id="rId5"/>
    <p:sldId id="529" r:id="rId6"/>
    <p:sldId id="294" r:id="rId7"/>
    <p:sldId id="518" r:id="rId8"/>
    <p:sldId id="519" r:id="rId9"/>
    <p:sldId id="520" r:id="rId10"/>
    <p:sldId id="313" r:id="rId11"/>
    <p:sldId id="522" r:id="rId12"/>
    <p:sldId id="314" r:id="rId13"/>
    <p:sldId id="317" r:id="rId14"/>
    <p:sldId id="524" r:id="rId15"/>
    <p:sldId id="525" r:id="rId16"/>
    <p:sldId id="308" r:id="rId17"/>
    <p:sldId id="322" r:id="rId18"/>
    <p:sldId id="526" r:id="rId19"/>
    <p:sldId id="387" r:id="rId20"/>
    <p:sldId id="323" r:id="rId21"/>
  </p:sldIdLst>
  <p:sldSz cx="12192000" cy="6858000"/>
  <p:notesSz cx="6858000" cy="9144000"/>
  <p:custDataLst>
    <p:tags r:id="rId23"/>
  </p:custDataLst>
  <p:defaultTextStyle>
    <a:defPPr>
      <a:defRPr lang="en-US"/>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3"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7" algn="l" defTabSz="914355"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emplate guidance" id="{6D78092A-E549-4357-9443-D1DEA2304217}">
          <p14:sldIdLst>
            <p14:sldId id="528"/>
            <p14:sldId id="529"/>
            <p14:sldId id="294"/>
            <p14:sldId id="518"/>
            <p14:sldId id="519"/>
            <p14:sldId id="520"/>
            <p14:sldId id="313"/>
            <p14:sldId id="522"/>
            <p14:sldId id="314"/>
            <p14:sldId id="317"/>
            <p14:sldId id="524"/>
            <p14:sldId id="525"/>
            <p14:sldId id="308"/>
            <p14:sldId id="322"/>
            <p14:sldId id="526"/>
            <p14:sldId id="387"/>
            <p14:sldId id="32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DF84D7-D65C-4858-8002-122F8384EB0F}" v="107" dt="2025-09-10T00:33:30.9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3" autoAdjust="0"/>
    <p:restoredTop sz="78329" autoAdjust="0"/>
  </p:normalViewPr>
  <p:slideViewPr>
    <p:cSldViewPr snapToGrid="0" snapToObjects="1">
      <p:cViewPr>
        <p:scale>
          <a:sx n="75" d="100"/>
          <a:sy n="75" d="100"/>
        </p:scale>
        <p:origin x="1662" y="324"/>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5" d="100"/>
        <a:sy n="12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gs" Target="tags/tag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ussell, Rhett" userId="525a82f6-6f52-488b-be51-286f06938b3a" providerId="ADAL" clId="{02A61714-06CF-4D77-A249-4092A08600C7}"/>
    <pc:docChg chg="undo custSel addSld delSld modSld delSection modSection">
      <pc:chgData name="Fussell, Rhett" userId="525a82f6-6f52-488b-be51-286f06938b3a" providerId="ADAL" clId="{02A61714-06CF-4D77-A249-4092A08600C7}" dt="2025-08-21T00:45:10.890" v="677" actId="6549"/>
      <pc:docMkLst>
        <pc:docMk/>
      </pc:docMkLst>
      <pc:sldChg chg="del">
        <pc:chgData name="Fussell, Rhett" userId="525a82f6-6f52-488b-be51-286f06938b3a" providerId="ADAL" clId="{02A61714-06CF-4D77-A249-4092A08600C7}" dt="2025-08-21T00:25:47.382" v="272" actId="47"/>
        <pc:sldMkLst>
          <pc:docMk/>
          <pc:sldMk cId="1908136797" sldId="258"/>
        </pc:sldMkLst>
      </pc:sldChg>
      <pc:sldChg chg="del">
        <pc:chgData name="Fussell, Rhett" userId="525a82f6-6f52-488b-be51-286f06938b3a" providerId="ADAL" clId="{02A61714-06CF-4D77-A249-4092A08600C7}" dt="2025-08-21T00:24:11.831" v="252" actId="47"/>
        <pc:sldMkLst>
          <pc:docMk/>
          <pc:sldMk cId="3333966680" sldId="259"/>
        </pc:sldMkLst>
      </pc:sldChg>
      <pc:sldChg chg="del">
        <pc:chgData name="Fussell, Rhett" userId="525a82f6-6f52-488b-be51-286f06938b3a" providerId="ADAL" clId="{02A61714-06CF-4D77-A249-4092A08600C7}" dt="2025-08-21T00:24:11.831" v="252" actId="47"/>
        <pc:sldMkLst>
          <pc:docMk/>
          <pc:sldMk cId="2999109848" sldId="260"/>
        </pc:sldMkLst>
      </pc:sldChg>
      <pc:sldChg chg="del">
        <pc:chgData name="Fussell, Rhett" userId="525a82f6-6f52-488b-be51-286f06938b3a" providerId="ADAL" clId="{02A61714-06CF-4D77-A249-4092A08600C7}" dt="2025-08-21T00:24:11.831" v="252" actId="47"/>
        <pc:sldMkLst>
          <pc:docMk/>
          <pc:sldMk cId="3714918119" sldId="262"/>
        </pc:sldMkLst>
      </pc:sldChg>
      <pc:sldChg chg="del">
        <pc:chgData name="Fussell, Rhett" userId="525a82f6-6f52-488b-be51-286f06938b3a" providerId="ADAL" clId="{02A61714-06CF-4D77-A249-4092A08600C7}" dt="2025-08-21T00:24:11.831" v="252" actId="47"/>
        <pc:sldMkLst>
          <pc:docMk/>
          <pc:sldMk cId="589072679" sldId="263"/>
        </pc:sldMkLst>
      </pc:sldChg>
      <pc:sldChg chg="del">
        <pc:chgData name="Fussell, Rhett" userId="525a82f6-6f52-488b-be51-286f06938b3a" providerId="ADAL" clId="{02A61714-06CF-4D77-A249-4092A08600C7}" dt="2025-08-21T00:24:11.831" v="252" actId="47"/>
        <pc:sldMkLst>
          <pc:docMk/>
          <pc:sldMk cId="2667424683" sldId="265"/>
        </pc:sldMkLst>
      </pc:sldChg>
      <pc:sldChg chg="del">
        <pc:chgData name="Fussell, Rhett" userId="525a82f6-6f52-488b-be51-286f06938b3a" providerId="ADAL" clId="{02A61714-06CF-4D77-A249-4092A08600C7}" dt="2025-08-21T00:24:11.831" v="252" actId="47"/>
        <pc:sldMkLst>
          <pc:docMk/>
          <pc:sldMk cId="4261885759" sldId="266"/>
        </pc:sldMkLst>
      </pc:sldChg>
      <pc:sldChg chg="del">
        <pc:chgData name="Fussell, Rhett" userId="525a82f6-6f52-488b-be51-286f06938b3a" providerId="ADAL" clId="{02A61714-06CF-4D77-A249-4092A08600C7}" dt="2025-08-21T00:24:11.831" v="252" actId="47"/>
        <pc:sldMkLst>
          <pc:docMk/>
          <pc:sldMk cId="638508296" sldId="274"/>
        </pc:sldMkLst>
      </pc:sldChg>
      <pc:sldChg chg="del">
        <pc:chgData name="Fussell, Rhett" userId="525a82f6-6f52-488b-be51-286f06938b3a" providerId="ADAL" clId="{02A61714-06CF-4D77-A249-4092A08600C7}" dt="2025-08-21T00:24:11.831" v="252" actId="47"/>
        <pc:sldMkLst>
          <pc:docMk/>
          <pc:sldMk cId="147570428" sldId="275"/>
        </pc:sldMkLst>
      </pc:sldChg>
      <pc:sldChg chg="del">
        <pc:chgData name="Fussell, Rhett" userId="525a82f6-6f52-488b-be51-286f06938b3a" providerId="ADAL" clId="{02A61714-06CF-4D77-A249-4092A08600C7}" dt="2025-08-21T00:24:11.831" v="252" actId="47"/>
        <pc:sldMkLst>
          <pc:docMk/>
          <pc:sldMk cId="3985921173" sldId="276"/>
        </pc:sldMkLst>
      </pc:sldChg>
      <pc:sldChg chg="del">
        <pc:chgData name="Fussell, Rhett" userId="525a82f6-6f52-488b-be51-286f06938b3a" providerId="ADAL" clId="{02A61714-06CF-4D77-A249-4092A08600C7}" dt="2025-08-21T00:24:11.831" v="252" actId="47"/>
        <pc:sldMkLst>
          <pc:docMk/>
          <pc:sldMk cId="879556982" sldId="279"/>
        </pc:sldMkLst>
      </pc:sldChg>
      <pc:sldChg chg="del">
        <pc:chgData name="Fussell, Rhett" userId="525a82f6-6f52-488b-be51-286f06938b3a" providerId="ADAL" clId="{02A61714-06CF-4D77-A249-4092A08600C7}" dt="2025-08-21T00:24:11.831" v="252" actId="47"/>
        <pc:sldMkLst>
          <pc:docMk/>
          <pc:sldMk cId="3495373534" sldId="280"/>
        </pc:sldMkLst>
      </pc:sldChg>
      <pc:sldChg chg="del">
        <pc:chgData name="Fussell, Rhett" userId="525a82f6-6f52-488b-be51-286f06938b3a" providerId="ADAL" clId="{02A61714-06CF-4D77-A249-4092A08600C7}" dt="2025-08-21T00:24:11.831" v="252" actId="47"/>
        <pc:sldMkLst>
          <pc:docMk/>
          <pc:sldMk cId="1755266733" sldId="281"/>
        </pc:sldMkLst>
      </pc:sldChg>
      <pc:sldChg chg="del">
        <pc:chgData name="Fussell, Rhett" userId="525a82f6-6f52-488b-be51-286f06938b3a" providerId="ADAL" clId="{02A61714-06CF-4D77-A249-4092A08600C7}" dt="2025-08-21T00:24:11.831" v="252" actId="47"/>
        <pc:sldMkLst>
          <pc:docMk/>
          <pc:sldMk cId="1311953870" sldId="282"/>
        </pc:sldMkLst>
      </pc:sldChg>
      <pc:sldChg chg="del">
        <pc:chgData name="Fussell, Rhett" userId="525a82f6-6f52-488b-be51-286f06938b3a" providerId="ADAL" clId="{02A61714-06CF-4D77-A249-4092A08600C7}" dt="2025-08-21T00:24:11.831" v="252" actId="47"/>
        <pc:sldMkLst>
          <pc:docMk/>
          <pc:sldMk cId="1606105993" sldId="283"/>
        </pc:sldMkLst>
      </pc:sldChg>
      <pc:sldChg chg="del">
        <pc:chgData name="Fussell, Rhett" userId="525a82f6-6f52-488b-be51-286f06938b3a" providerId="ADAL" clId="{02A61714-06CF-4D77-A249-4092A08600C7}" dt="2025-08-21T00:24:11.831" v="252" actId="47"/>
        <pc:sldMkLst>
          <pc:docMk/>
          <pc:sldMk cId="521607772" sldId="284"/>
        </pc:sldMkLst>
      </pc:sldChg>
      <pc:sldChg chg="del">
        <pc:chgData name="Fussell, Rhett" userId="525a82f6-6f52-488b-be51-286f06938b3a" providerId="ADAL" clId="{02A61714-06CF-4D77-A249-4092A08600C7}" dt="2025-08-21T00:24:11.831" v="252" actId="47"/>
        <pc:sldMkLst>
          <pc:docMk/>
          <pc:sldMk cId="755607211" sldId="285"/>
        </pc:sldMkLst>
      </pc:sldChg>
      <pc:sldChg chg="del">
        <pc:chgData name="Fussell, Rhett" userId="525a82f6-6f52-488b-be51-286f06938b3a" providerId="ADAL" clId="{02A61714-06CF-4D77-A249-4092A08600C7}" dt="2025-08-21T00:24:11.831" v="252" actId="47"/>
        <pc:sldMkLst>
          <pc:docMk/>
          <pc:sldMk cId="1478394809" sldId="289"/>
        </pc:sldMkLst>
      </pc:sldChg>
      <pc:sldChg chg="del">
        <pc:chgData name="Fussell, Rhett" userId="525a82f6-6f52-488b-be51-286f06938b3a" providerId="ADAL" clId="{02A61714-06CF-4D77-A249-4092A08600C7}" dt="2025-08-21T00:24:11.831" v="252" actId="47"/>
        <pc:sldMkLst>
          <pc:docMk/>
          <pc:sldMk cId="4249740879" sldId="290"/>
        </pc:sldMkLst>
      </pc:sldChg>
      <pc:sldChg chg="del">
        <pc:chgData name="Fussell, Rhett" userId="525a82f6-6f52-488b-be51-286f06938b3a" providerId="ADAL" clId="{02A61714-06CF-4D77-A249-4092A08600C7}" dt="2025-08-21T00:24:11.831" v="252" actId="47"/>
        <pc:sldMkLst>
          <pc:docMk/>
          <pc:sldMk cId="3772698167" sldId="291"/>
        </pc:sldMkLst>
      </pc:sldChg>
      <pc:sldChg chg="del">
        <pc:chgData name="Fussell, Rhett" userId="525a82f6-6f52-488b-be51-286f06938b3a" providerId="ADAL" clId="{02A61714-06CF-4D77-A249-4092A08600C7}" dt="2025-08-21T00:24:11.831" v="252" actId="47"/>
        <pc:sldMkLst>
          <pc:docMk/>
          <pc:sldMk cId="1069593514" sldId="304"/>
        </pc:sldMkLst>
      </pc:sldChg>
      <pc:sldChg chg="del">
        <pc:chgData name="Fussell, Rhett" userId="525a82f6-6f52-488b-be51-286f06938b3a" providerId="ADAL" clId="{02A61714-06CF-4D77-A249-4092A08600C7}" dt="2025-08-21T00:24:11.831" v="252" actId="47"/>
        <pc:sldMkLst>
          <pc:docMk/>
          <pc:sldMk cId="2107010614" sldId="305"/>
        </pc:sldMkLst>
      </pc:sldChg>
      <pc:sldChg chg="del">
        <pc:chgData name="Fussell, Rhett" userId="525a82f6-6f52-488b-be51-286f06938b3a" providerId="ADAL" clId="{02A61714-06CF-4D77-A249-4092A08600C7}" dt="2025-08-21T00:24:11.831" v="252" actId="47"/>
        <pc:sldMkLst>
          <pc:docMk/>
          <pc:sldMk cId="448378938" sldId="306"/>
        </pc:sldMkLst>
      </pc:sldChg>
      <pc:sldChg chg="del">
        <pc:chgData name="Fussell, Rhett" userId="525a82f6-6f52-488b-be51-286f06938b3a" providerId="ADAL" clId="{02A61714-06CF-4D77-A249-4092A08600C7}" dt="2025-08-21T00:24:11.831" v="252" actId="47"/>
        <pc:sldMkLst>
          <pc:docMk/>
          <pc:sldMk cId="2344756815" sldId="307"/>
        </pc:sldMkLst>
      </pc:sldChg>
      <pc:sldChg chg="del">
        <pc:chgData name="Fussell, Rhett" userId="525a82f6-6f52-488b-be51-286f06938b3a" providerId="ADAL" clId="{02A61714-06CF-4D77-A249-4092A08600C7}" dt="2025-08-21T00:24:11.831" v="252" actId="47"/>
        <pc:sldMkLst>
          <pc:docMk/>
          <pc:sldMk cId="3001805541" sldId="309"/>
        </pc:sldMkLst>
      </pc:sldChg>
      <pc:sldChg chg="del">
        <pc:chgData name="Fussell, Rhett" userId="525a82f6-6f52-488b-be51-286f06938b3a" providerId="ADAL" clId="{02A61714-06CF-4D77-A249-4092A08600C7}" dt="2025-08-21T00:24:11.831" v="252" actId="47"/>
        <pc:sldMkLst>
          <pc:docMk/>
          <pc:sldMk cId="1568857597" sldId="310"/>
        </pc:sldMkLst>
      </pc:sldChg>
      <pc:sldChg chg="del">
        <pc:chgData name="Fussell, Rhett" userId="525a82f6-6f52-488b-be51-286f06938b3a" providerId="ADAL" clId="{02A61714-06CF-4D77-A249-4092A08600C7}" dt="2025-08-21T00:24:11.831" v="252" actId="47"/>
        <pc:sldMkLst>
          <pc:docMk/>
          <pc:sldMk cId="2283678297" sldId="311"/>
        </pc:sldMkLst>
      </pc:sldChg>
      <pc:sldChg chg="del">
        <pc:chgData name="Fussell, Rhett" userId="525a82f6-6f52-488b-be51-286f06938b3a" providerId="ADAL" clId="{02A61714-06CF-4D77-A249-4092A08600C7}" dt="2025-08-21T00:24:11.831" v="252" actId="47"/>
        <pc:sldMkLst>
          <pc:docMk/>
          <pc:sldMk cId="3475008637" sldId="312"/>
        </pc:sldMkLst>
      </pc:sldChg>
      <pc:sldChg chg="del">
        <pc:chgData name="Fussell, Rhett" userId="525a82f6-6f52-488b-be51-286f06938b3a" providerId="ADAL" clId="{02A61714-06CF-4D77-A249-4092A08600C7}" dt="2025-08-21T00:24:11.831" v="252" actId="47"/>
        <pc:sldMkLst>
          <pc:docMk/>
          <pc:sldMk cId="1199098818" sldId="315"/>
        </pc:sldMkLst>
      </pc:sldChg>
      <pc:sldChg chg="del">
        <pc:chgData name="Fussell, Rhett" userId="525a82f6-6f52-488b-be51-286f06938b3a" providerId="ADAL" clId="{02A61714-06CF-4D77-A249-4092A08600C7}" dt="2025-08-21T00:24:11.831" v="252" actId="47"/>
        <pc:sldMkLst>
          <pc:docMk/>
          <pc:sldMk cId="2776693738" sldId="316"/>
        </pc:sldMkLst>
      </pc:sldChg>
      <pc:sldChg chg="del">
        <pc:chgData name="Fussell, Rhett" userId="525a82f6-6f52-488b-be51-286f06938b3a" providerId="ADAL" clId="{02A61714-06CF-4D77-A249-4092A08600C7}" dt="2025-08-21T00:24:11.831" v="252" actId="47"/>
        <pc:sldMkLst>
          <pc:docMk/>
          <pc:sldMk cId="736118129" sldId="318"/>
        </pc:sldMkLst>
      </pc:sldChg>
      <pc:sldChg chg="del">
        <pc:chgData name="Fussell, Rhett" userId="525a82f6-6f52-488b-be51-286f06938b3a" providerId="ADAL" clId="{02A61714-06CF-4D77-A249-4092A08600C7}" dt="2025-08-21T00:24:11.831" v="252" actId="47"/>
        <pc:sldMkLst>
          <pc:docMk/>
          <pc:sldMk cId="3890244996" sldId="319"/>
        </pc:sldMkLst>
      </pc:sldChg>
      <pc:sldChg chg="del">
        <pc:chgData name="Fussell, Rhett" userId="525a82f6-6f52-488b-be51-286f06938b3a" providerId="ADAL" clId="{02A61714-06CF-4D77-A249-4092A08600C7}" dt="2025-08-21T00:24:11.831" v="252" actId="47"/>
        <pc:sldMkLst>
          <pc:docMk/>
          <pc:sldMk cId="2275291964" sldId="320"/>
        </pc:sldMkLst>
      </pc:sldChg>
      <pc:sldChg chg="del">
        <pc:chgData name="Fussell, Rhett" userId="525a82f6-6f52-488b-be51-286f06938b3a" providerId="ADAL" clId="{02A61714-06CF-4D77-A249-4092A08600C7}" dt="2025-08-21T00:24:36.754" v="254" actId="47"/>
        <pc:sldMkLst>
          <pc:docMk/>
          <pc:sldMk cId="3537357851" sldId="331"/>
        </pc:sldMkLst>
      </pc:sldChg>
      <pc:sldChg chg="del">
        <pc:chgData name="Fussell, Rhett" userId="525a82f6-6f52-488b-be51-286f06938b3a" providerId="ADAL" clId="{02A61714-06CF-4D77-A249-4092A08600C7}" dt="2025-08-21T00:24:11.831" v="252" actId="47"/>
        <pc:sldMkLst>
          <pc:docMk/>
          <pc:sldMk cId="3104416136" sldId="342"/>
        </pc:sldMkLst>
      </pc:sldChg>
      <pc:sldChg chg="del">
        <pc:chgData name="Fussell, Rhett" userId="525a82f6-6f52-488b-be51-286f06938b3a" providerId="ADAL" clId="{02A61714-06CF-4D77-A249-4092A08600C7}" dt="2025-08-21T00:24:11.831" v="252" actId="47"/>
        <pc:sldMkLst>
          <pc:docMk/>
          <pc:sldMk cId="4000015431" sldId="343"/>
        </pc:sldMkLst>
      </pc:sldChg>
      <pc:sldChg chg="del">
        <pc:chgData name="Fussell, Rhett" userId="525a82f6-6f52-488b-be51-286f06938b3a" providerId="ADAL" clId="{02A61714-06CF-4D77-A249-4092A08600C7}" dt="2025-08-21T00:24:11.831" v="252" actId="47"/>
        <pc:sldMkLst>
          <pc:docMk/>
          <pc:sldMk cId="3631996400" sldId="344"/>
        </pc:sldMkLst>
      </pc:sldChg>
      <pc:sldChg chg="del">
        <pc:chgData name="Fussell, Rhett" userId="525a82f6-6f52-488b-be51-286f06938b3a" providerId="ADAL" clId="{02A61714-06CF-4D77-A249-4092A08600C7}" dt="2025-08-21T00:24:11.831" v="252" actId="47"/>
        <pc:sldMkLst>
          <pc:docMk/>
          <pc:sldMk cId="1950109185" sldId="345"/>
        </pc:sldMkLst>
      </pc:sldChg>
      <pc:sldChg chg="del">
        <pc:chgData name="Fussell, Rhett" userId="525a82f6-6f52-488b-be51-286f06938b3a" providerId="ADAL" clId="{02A61714-06CF-4D77-A249-4092A08600C7}" dt="2025-08-21T00:24:11.831" v="252" actId="47"/>
        <pc:sldMkLst>
          <pc:docMk/>
          <pc:sldMk cId="4249682717" sldId="346"/>
        </pc:sldMkLst>
      </pc:sldChg>
      <pc:sldChg chg="del">
        <pc:chgData name="Fussell, Rhett" userId="525a82f6-6f52-488b-be51-286f06938b3a" providerId="ADAL" clId="{02A61714-06CF-4D77-A249-4092A08600C7}" dt="2025-08-21T00:24:11.831" v="252" actId="47"/>
        <pc:sldMkLst>
          <pc:docMk/>
          <pc:sldMk cId="908026776" sldId="347"/>
        </pc:sldMkLst>
      </pc:sldChg>
      <pc:sldChg chg="del">
        <pc:chgData name="Fussell, Rhett" userId="525a82f6-6f52-488b-be51-286f06938b3a" providerId="ADAL" clId="{02A61714-06CF-4D77-A249-4092A08600C7}" dt="2025-08-21T00:24:11.831" v="252" actId="47"/>
        <pc:sldMkLst>
          <pc:docMk/>
          <pc:sldMk cId="481093073" sldId="381"/>
        </pc:sldMkLst>
      </pc:sldChg>
      <pc:sldChg chg="del">
        <pc:chgData name="Fussell, Rhett" userId="525a82f6-6f52-488b-be51-286f06938b3a" providerId="ADAL" clId="{02A61714-06CF-4D77-A249-4092A08600C7}" dt="2025-08-21T00:24:11.831" v="252" actId="47"/>
        <pc:sldMkLst>
          <pc:docMk/>
          <pc:sldMk cId="2206975309" sldId="386"/>
        </pc:sldMkLst>
      </pc:sldChg>
      <pc:sldChg chg="addSp delSp modSp mod">
        <pc:chgData name="Fussell, Rhett" userId="525a82f6-6f52-488b-be51-286f06938b3a" providerId="ADAL" clId="{02A61714-06CF-4D77-A249-4092A08600C7}" dt="2025-08-21T00:41:34.623" v="669" actId="20577"/>
        <pc:sldMkLst>
          <pc:docMk/>
          <pc:sldMk cId="3799142671" sldId="387"/>
        </pc:sldMkLst>
        <pc:spChg chg="mod">
          <ac:chgData name="Fussell, Rhett" userId="525a82f6-6f52-488b-be51-286f06938b3a" providerId="ADAL" clId="{02A61714-06CF-4D77-A249-4092A08600C7}" dt="2025-08-21T00:26:09.381" v="277" actId="14100"/>
          <ac:spMkLst>
            <pc:docMk/>
            <pc:sldMk cId="3799142671" sldId="387"/>
            <ac:spMk id="2" creationId="{EF9BFC36-FEF2-65C8-5918-7A99050BADE6}"/>
          </ac:spMkLst>
        </pc:spChg>
        <pc:spChg chg="add mod">
          <ac:chgData name="Fussell, Rhett" userId="525a82f6-6f52-488b-be51-286f06938b3a" providerId="ADAL" clId="{02A61714-06CF-4D77-A249-4092A08600C7}" dt="2025-08-21T00:41:34.623" v="669" actId="20577"/>
          <ac:spMkLst>
            <pc:docMk/>
            <pc:sldMk cId="3799142671" sldId="387"/>
            <ac:spMk id="4" creationId="{EAB75A00-3AF2-2A75-EFF1-A92BEA1D30B8}"/>
          </ac:spMkLst>
        </pc:spChg>
        <pc:picChg chg="add mod">
          <ac:chgData name="Fussell, Rhett" userId="525a82f6-6f52-488b-be51-286f06938b3a" providerId="ADAL" clId="{02A61714-06CF-4D77-A249-4092A08600C7}" dt="2025-08-21T00:41:12.965" v="650" actId="1076"/>
          <ac:picMkLst>
            <pc:docMk/>
            <pc:sldMk cId="3799142671" sldId="387"/>
            <ac:picMk id="7" creationId="{7EAEBCED-2D22-90B4-4EB9-6053F1E33595}"/>
          </ac:picMkLst>
        </pc:picChg>
      </pc:sldChg>
      <pc:sldChg chg="del">
        <pc:chgData name="Fussell, Rhett" userId="525a82f6-6f52-488b-be51-286f06938b3a" providerId="ADAL" clId="{02A61714-06CF-4D77-A249-4092A08600C7}" dt="2025-08-21T00:24:11.831" v="252" actId="47"/>
        <pc:sldMkLst>
          <pc:docMk/>
          <pc:sldMk cId="1167193653" sldId="388"/>
        </pc:sldMkLst>
      </pc:sldChg>
      <pc:sldChg chg="del">
        <pc:chgData name="Fussell, Rhett" userId="525a82f6-6f52-488b-be51-286f06938b3a" providerId="ADAL" clId="{02A61714-06CF-4D77-A249-4092A08600C7}" dt="2025-08-21T00:25:57.499" v="274" actId="47"/>
        <pc:sldMkLst>
          <pc:docMk/>
          <pc:sldMk cId="3896976134" sldId="389"/>
        </pc:sldMkLst>
      </pc:sldChg>
      <pc:sldChg chg="del">
        <pc:chgData name="Fussell, Rhett" userId="525a82f6-6f52-488b-be51-286f06938b3a" providerId="ADAL" clId="{02A61714-06CF-4D77-A249-4092A08600C7}" dt="2025-08-21T00:24:11.831" v="252" actId="47"/>
        <pc:sldMkLst>
          <pc:docMk/>
          <pc:sldMk cId="1402265295" sldId="392"/>
        </pc:sldMkLst>
      </pc:sldChg>
      <pc:sldChg chg="del">
        <pc:chgData name="Fussell, Rhett" userId="525a82f6-6f52-488b-be51-286f06938b3a" providerId="ADAL" clId="{02A61714-06CF-4D77-A249-4092A08600C7}" dt="2025-08-21T00:24:11.831" v="252" actId="47"/>
        <pc:sldMkLst>
          <pc:docMk/>
          <pc:sldMk cId="2463897729" sldId="393"/>
        </pc:sldMkLst>
      </pc:sldChg>
      <pc:sldChg chg="del">
        <pc:chgData name="Fussell, Rhett" userId="525a82f6-6f52-488b-be51-286f06938b3a" providerId="ADAL" clId="{02A61714-06CF-4D77-A249-4092A08600C7}" dt="2025-08-21T00:24:11.831" v="252" actId="47"/>
        <pc:sldMkLst>
          <pc:docMk/>
          <pc:sldMk cId="4068303929" sldId="394"/>
        </pc:sldMkLst>
      </pc:sldChg>
      <pc:sldChg chg="del">
        <pc:chgData name="Fussell, Rhett" userId="525a82f6-6f52-488b-be51-286f06938b3a" providerId="ADAL" clId="{02A61714-06CF-4D77-A249-4092A08600C7}" dt="2025-08-21T00:24:11.831" v="252" actId="47"/>
        <pc:sldMkLst>
          <pc:docMk/>
          <pc:sldMk cId="2644027256" sldId="397"/>
        </pc:sldMkLst>
      </pc:sldChg>
      <pc:sldChg chg="del">
        <pc:chgData name="Fussell, Rhett" userId="525a82f6-6f52-488b-be51-286f06938b3a" providerId="ADAL" clId="{02A61714-06CF-4D77-A249-4092A08600C7}" dt="2025-08-21T00:24:11.831" v="252" actId="47"/>
        <pc:sldMkLst>
          <pc:docMk/>
          <pc:sldMk cId="3571199357" sldId="398"/>
        </pc:sldMkLst>
      </pc:sldChg>
      <pc:sldChg chg="del">
        <pc:chgData name="Fussell, Rhett" userId="525a82f6-6f52-488b-be51-286f06938b3a" providerId="ADAL" clId="{02A61714-06CF-4D77-A249-4092A08600C7}" dt="2025-08-21T00:24:11.831" v="252" actId="47"/>
        <pc:sldMkLst>
          <pc:docMk/>
          <pc:sldMk cId="3856503882" sldId="399"/>
        </pc:sldMkLst>
      </pc:sldChg>
      <pc:sldChg chg="del">
        <pc:chgData name="Fussell, Rhett" userId="525a82f6-6f52-488b-be51-286f06938b3a" providerId="ADAL" clId="{02A61714-06CF-4D77-A249-4092A08600C7}" dt="2025-08-21T00:24:11.831" v="252" actId="47"/>
        <pc:sldMkLst>
          <pc:docMk/>
          <pc:sldMk cId="2422374372" sldId="400"/>
        </pc:sldMkLst>
      </pc:sldChg>
      <pc:sldChg chg="del">
        <pc:chgData name="Fussell, Rhett" userId="525a82f6-6f52-488b-be51-286f06938b3a" providerId="ADAL" clId="{02A61714-06CF-4D77-A249-4092A08600C7}" dt="2025-08-21T00:24:23.247" v="253" actId="47"/>
        <pc:sldMkLst>
          <pc:docMk/>
          <pc:sldMk cId="2078768488" sldId="401"/>
        </pc:sldMkLst>
      </pc:sldChg>
      <pc:sldChg chg="del">
        <pc:chgData name="Fussell, Rhett" userId="525a82f6-6f52-488b-be51-286f06938b3a" providerId="ADAL" clId="{02A61714-06CF-4D77-A249-4092A08600C7}" dt="2025-08-21T00:24:23.247" v="253" actId="47"/>
        <pc:sldMkLst>
          <pc:docMk/>
          <pc:sldMk cId="1994802434" sldId="402"/>
        </pc:sldMkLst>
      </pc:sldChg>
      <pc:sldChg chg="del">
        <pc:chgData name="Fussell, Rhett" userId="525a82f6-6f52-488b-be51-286f06938b3a" providerId="ADAL" clId="{02A61714-06CF-4D77-A249-4092A08600C7}" dt="2025-08-21T00:24:23.247" v="253" actId="47"/>
        <pc:sldMkLst>
          <pc:docMk/>
          <pc:sldMk cId="1059195210" sldId="403"/>
        </pc:sldMkLst>
      </pc:sldChg>
      <pc:sldChg chg="del">
        <pc:chgData name="Fussell, Rhett" userId="525a82f6-6f52-488b-be51-286f06938b3a" providerId="ADAL" clId="{02A61714-06CF-4D77-A249-4092A08600C7}" dt="2025-08-21T00:24:23.247" v="253" actId="47"/>
        <pc:sldMkLst>
          <pc:docMk/>
          <pc:sldMk cId="4147249889" sldId="404"/>
        </pc:sldMkLst>
      </pc:sldChg>
      <pc:sldChg chg="del">
        <pc:chgData name="Fussell, Rhett" userId="525a82f6-6f52-488b-be51-286f06938b3a" providerId="ADAL" clId="{02A61714-06CF-4D77-A249-4092A08600C7}" dt="2025-08-21T00:24:23.247" v="253" actId="47"/>
        <pc:sldMkLst>
          <pc:docMk/>
          <pc:sldMk cId="3872809474" sldId="405"/>
        </pc:sldMkLst>
      </pc:sldChg>
      <pc:sldChg chg="del">
        <pc:chgData name="Fussell, Rhett" userId="525a82f6-6f52-488b-be51-286f06938b3a" providerId="ADAL" clId="{02A61714-06CF-4D77-A249-4092A08600C7}" dt="2025-08-21T00:24:23.247" v="253" actId="47"/>
        <pc:sldMkLst>
          <pc:docMk/>
          <pc:sldMk cId="3609168380" sldId="406"/>
        </pc:sldMkLst>
      </pc:sldChg>
      <pc:sldChg chg="del">
        <pc:chgData name="Fussell, Rhett" userId="525a82f6-6f52-488b-be51-286f06938b3a" providerId="ADAL" clId="{02A61714-06CF-4D77-A249-4092A08600C7}" dt="2025-08-21T00:24:23.247" v="253" actId="47"/>
        <pc:sldMkLst>
          <pc:docMk/>
          <pc:sldMk cId="1904478791" sldId="407"/>
        </pc:sldMkLst>
      </pc:sldChg>
      <pc:sldChg chg="del">
        <pc:chgData name="Fussell, Rhett" userId="525a82f6-6f52-488b-be51-286f06938b3a" providerId="ADAL" clId="{02A61714-06CF-4D77-A249-4092A08600C7}" dt="2025-08-21T00:24:11.831" v="252" actId="47"/>
        <pc:sldMkLst>
          <pc:docMk/>
          <pc:sldMk cId="3870611689" sldId="416"/>
        </pc:sldMkLst>
      </pc:sldChg>
      <pc:sldChg chg="del">
        <pc:chgData name="Fussell, Rhett" userId="525a82f6-6f52-488b-be51-286f06938b3a" providerId="ADAL" clId="{02A61714-06CF-4D77-A249-4092A08600C7}" dt="2025-08-21T00:24:11.831" v="252" actId="47"/>
        <pc:sldMkLst>
          <pc:docMk/>
          <pc:sldMk cId="2000042312" sldId="417"/>
        </pc:sldMkLst>
      </pc:sldChg>
      <pc:sldChg chg="del">
        <pc:chgData name="Fussell, Rhett" userId="525a82f6-6f52-488b-be51-286f06938b3a" providerId="ADAL" clId="{02A61714-06CF-4D77-A249-4092A08600C7}" dt="2025-08-21T00:24:11.831" v="252" actId="47"/>
        <pc:sldMkLst>
          <pc:docMk/>
          <pc:sldMk cId="504717451" sldId="418"/>
        </pc:sldMkLst>
      </pc:sldChg>
      <pc:sldChg chg="del">
        <pc:chgData name="Fussell, Rhett" userId="525a82f6-6f52-488b-be51-286f06938b3a" providerId="ADAL" clId="{02A61714-06CF-4D77-A249-4092A08600C7}" dt="2025-08-21T00:24:11.831" v="252" actId="47"/>
        <pc:sldMkLst>
          <pc:docMk/>
          <pc:sldMk cId="237520204" sldId="419"/>
        </pc:sldMkLst>
      </pc:sldChg>
      <pc:sldChg chg="del">
        <pc:chgData name="Fussell, Rhett" userId="525a82f6-6f52-488b-be51-286f06938b3a" providerId="ADAL" clId="{02A61714-06CF-4D77-A249-4092A08600C7}" dt="2025-08-21T00:24:11.831" v="252" actId="47"/>
        <pc:sldMkLst>
          <pc:docMk/>
          <pc:sldMk cId="3790616388" sldId="421"/>
        </pc:sldMkLst>
      </pc:sldChg>
      <pc:sldChg chg="del">
        <pc:chgData name="Fussell, Rhett" userId="525a82f6-6f52-488b-be51-286f06938b3a" providerId="ADAL" clId="{02A61714-06CF-4D77-A249-4092A08600C7}" dt="2025-08-21T00:24:11.831" v="252" actId="47"/>
        <pc:sldMkLst>
          <pc:docMk/>
          <pc:sldMk cId="2078945354" sldId="422"/>
        </pc:sldMkLst>
      </pc:sldChg>
      <pc:sldChg chg="del">
        <pc:chgData name="Fussell, Rhett" userId="525a82f6-6f52-488b-be51-286f06938b3a" providerId="ADAL" clId="{02A61714-06CF-4D77-A249-4092A08600C7}" dt="2025-08-21T00:24:11.831" v="252" actId="47"/>
        <pc:sldMkLst>
          <pc:docMk/>
          <pc:sldMk cId="2533572472" sldId="423"/>
        </pc:sldMkLst>
      </pc:sldChg>
      <pc:sldChg chg="del">
        <pc:chgData name="Fussell, Rhett" userId="525a82f6-6f52-488b-be51-286f06938b3a" providerId="ADAL" clId="{02A61714-06CF-4D77-A249-4092A08600C7}" dt="2025-08-21T00:24:11.831" v="252" actId="47"/>
        <pc:sldMkLst>
          <pc:docMk/>
          <pc:sldMk cId="579956142" sldId="424"/>
        </pc:sldMkLst>
      </pc:sldChg>
      <pc:sldChg chg="del">
        <pc:chgData name="Fussell, Rhett" userId="525a82f6-6f52-488b-be51-286f06938b3a" providerId="ADAL" clId="{02A61714-06CF-4D77-A249-4092A08600C7}" dt="2025-08-21T00:24:11.831" v="252" actId="47"/>
        <pc:sldMkLst>
          <pc:docMk/>
          <pc:sldMk cId="842785095" sldId="425"/>
        </pc:sldMkLst>
      </pc:sldChg>
      <pc:sldChg chg="del">
        <pc:chgData name="Fussell, Rhett" userId="525a82f6-6f52-488b-be51-286f06938b3a" providerId="ADAL" clId="{02A61714-06CF-4D77-A249-4092A08600C7}" dt="2025-08-21T00:24:11.831" v="252" actId="47"/>
        <pc:sldMkLst>
          <pc:docMk/>
          <pc:sldMk cId="398403585" sldId="426"/>
        </pc:sldMkLst>
      </pc:sldChg>
      <pc:sldChg chg="del">
        <pc:chgData name="Fussell, Rhett" userId="525a82f6-6f52-488b-be51-286f06938b3a" providerId="ADAL" clId="{02A61714-06CF-4D77-A249-4092A08600C7}" dt="2025-08-21T00:24:11.831" v="252" actId="47"/>
        <pc:sldMkLst>
          <pc:docMk/>
          <pc:sldMk cId="1383138798" sldId="427"/>
        </pc:sldMkLst>
      </pc:sldChg>
      <pc:sldChg chg="del">
        <pc:chgData name="Fussell, Rhett" userId="525a82f6-6f52-488b-be51-286f06938b3a" providerId="ADAL" clId="{02A61714-06CF-4D77-A249-4092A08600C7}" dt="2025-08-21T00:24:11.831" v="252" actId="47"/>
        <pc:sldMkLst>
          <pc:docMk/>
          <pc:sldMk cId="2011722858" sldId="428"/>
        </pc:sldMkLst>
      </pc:sldChg>
      <pc:sldChg chg="del">
        <pc:chgData name="Fussell, Rhett" userId="525a82f6-6f52-488b-be51-286f06938b3a" providerId="ADAL" clId="{02A61714-06CF-4D77-A249-4092A08600C7}" dt="2025-08-21T00:24:11.831" v="252" actId="47"/>
        <pc:sldMkLst>
          <pc:docMk/>
          <pc:sldMk cId="2724677685" sldId="429"/>
        </pc:sldMkLst>
      </pc:sldChg>
      <pc:sldChg chg="del">
        <pc:chgData name="Fussell, Rhett" userId="525a82f6-6f52-488b-be51-286f06938b3a" providerId="ADAL" clId="{02A61714-06CF-4D77-A249-4092A08600C7}" dt="2025-08-21T00:24:11.831" v="252" actId="47"/>
        <pc:sldMkLst>
          <pc:docMk/>
          <pc:sldMk cId="663004716" sldId="430"/>
        </pc:sldMkLst>
      </pc:sldChg>
      <pc:sldChg chg="del">
        <pc:chgData name="Fussell, Rhett" userId="525a82f6-6f52-488b-be51-286f06938b3a" providerId="ADAL" clId="{02A61714-06CF-4D77-A249-4092A08600C7}" dt="2025-08-21T00:24:11.831" v="252" actId="47"/>
        <pc:sldMkLst>
          <pc:docMk/>
          <pc:sldMk cId="1820447793" sldId="431"/>
        </pc:sldMkLst>
      </pc:sldChg>
      <pc:sldChg chg="del">
        <pc:chgData name="Fussell, Rhett" userId="525a82f6-6f52-488b-be51-286f06938b3a" providerId="ADAL" clId="{02A61714-06CF-4D77-A249-4092A08600C7}" dt="2025-08-21T00:24:11.831" v="252" actId="47"/>
        <pc:sldMkLst>
          <pc:docMk/>
          <pc:sldMk cId="4200740412" sldId="432"/>
        </pc:sldMkLst>
      </pc:sldChg>
      <pc:sldChg chg="del">
        <pc:chgData name="Fussell, Rhett" userId="525a82f6-6f52-488b-be51-286f06938b3a" providerId="ADAL" clId="{02A61714-06CF-4D77-A249-4092A08600C7}" dt="2025-08-21T00:24:11.831" v="252" actId="47"/>
        <pc:sldMkLst>
          <pc:docMk/>
          <pc:sldMk cId="2494499312" sldId="434"/>
        </pc:sldMkLst>
      </pc:sldChg>
      <pc:sldChg chg="del">
        <pc:chgData name="Fussell, Rhett" userId="525a82f6-6f52-488b-be51-286f06938b3a" providerId="ADAL" clId="{02A61714-06CF-4D77-A249-4092A08600C7}" dt="2025-08-21T00:24:11.831" v="252" actId="47"/>
        <pc:sldMkLst>
          <pc:docMk/>
          <pc:sldMk cId="3290171982" sldId="435"/>
        </pc:sldMkLst>
      </pc:sldChg>
      <pc:sldChg chg="del">
        <pc:chgData name="Fussell, Rhett" userId="525a82f6-6f52-488b-be51-286f06938b3a" providerId="ADAL" clId="{02A61714-06CF-4D77-A249-4092A08600C7}" dt="2025-08-21T00:24:11.831" v="252" actId="47"/>
        <pc:sldMkLst>
          <pc:docMk/>
          <pc:sldMk cId="1398229424" sldId="436"/>
        </pc:sldMkLst>
      </pc:sldChg>
      <pc:sldChg chg="del">
        <pc:chgData name="Fussell, Rhett" userId="525a82f6-6f52-488b-be51-286f06938b3a" providerId="ADAL" clId="{02A61714-06CF-4D77-A249-4092A08600C7}" dt="2025-08-21T00:24:11.831" v="252" actId="47"/>
        <pc:sldMkLst>
          <pc:docMk/>
          <pc:sldMk cId="523646692" sldId="437"/>
        </pc:sldMkLst>
      </pc:sldChg>
      <pc:sldChg chg="del">
        <pc:chgData name="Fussell, Rhett" userId="525a82f6-6f52-488b-be51-286f06938b3a" providerId="ADAL" clId="{02A61714-06CF-4D77-A249-4092A08600C7}" dt="2025-08-21T00:24:11.831" v="252" actId="47"/>
        <pc:sldMkLst>
          <pc:docMk/>
          <pc:sldMk cId="2893427838" sldId="439"/>
        </pc:sldMkLst>
      </pc:sldChg>
      <pc:sldChg chg="del">
        <pc:chgData name="Fussell, Rhett" userId="525a82f6-6f52-488b-be51-286f06938b3a" providerId="ADAL" clId="{02A61714-06CF-4D77-A249-4092A08600C7}" dt="2025-08-21T00:24:11.831" v="252" actId="47"/>
        <pc:sldMkLst>
          <pc:docMk/>
          <pc:sldMk cId="3473399063" sldId="440"/>
        </pc:sldMkLst>
      </pc:sldChg>
      <pc:sldChg chg="del">
        <pc:chgData name="Fussell, Rhett" userId="525a82f6-6f52-488b-be51-286f06938b3a" providerId="ADAL" clId="{02A61714-06CF-4D77-A249-4092A08600C7}" dt="2025-08-21T00:24:11.831" v="252" actId="47"/>
        <pc:sldMkLst>
          <pc:docMk/>
          <pc:sldMk cId="2940696954" sldId="441"/>
        </pc:sldMkLst>
      </pc:sldChg>
      <pc:sldChg chg="del">
        <pc:chgData name="Fussell, Rhett" userId="525a82f6-6f52-488b-be51-286f06938b3a" providerId="ADAL" clId="{02A61714-06CF-4D77-A249-4092A08600C7}" dt="2025-08-21T00:24:11.831" v="252" actId="47"/>
        <pc:sldMkLst>
          <pc:docMk/>
          <pc:sldMk cId="1286520882" sldId="442"/>
        </pc:sldMkLst>
      </pc:sldChg>
      <pc:sldChg chg="del">
        <pc:chgData name="Fussell, Rhett" userId="525a82f6-6f52-488b-be51-286f06938b3a" providerId="ADAL" clId="{02A61714-06CF-4D77-A249-4092A08600C7}" dt="2025-08-21T00:24:11.831" v="252" actId="47"/>
        <pc:sldMkLst>
          <pc:docMk/>
          <pc:sldMk cId="72068188" sldId="443"/>
        </pc:sldMkLst>
      </pc:sldChg>
      <pc:sldChg chg="del">
        <pc:chgData name="Fussell, Rhett" userId="525a82f6-6f52-488b-be51-286f06938b3a" providerId="ADAL" clId="{02A61714-06CF-4D77-A249-4092A08600C7}" dt="2025-08-21T00:24:11.831" v="252" actId="47"/>
        <pc:sldMkLst>
          <pc:docMk/>
          <pc:sldMk cId="2864421956" sldId="446"/>
        </pc:sldMkLst>
      </pc:sldChg>
      <pc:sldChg chg="del">
        <pc:chgData name="Fussell, Rhett" userId="525a82f6-6f52-488b-be51-286f06938b3a" providerId="ADAL" clId="{02A61714-06CF-4D77-A249-4092A08600C7}" dt="2025-08-21T00:24:11.831" v="252" actId="47"/>
        <pc:sldMkLst>
          <pc:docMk/>
          <pc:sldMk cId="2044608744" sldId="447"/>
        </pc:sldMkLst>
      </pc:sldChg>
      <pc:sldChg chg="del">
        <pc:chgData name="Fussell, Rhett" userId="525a82f6-6f52-488b-be51-286f06938b3a" providerId="ADAL" clId="{02A61714-06CF-4D77-A249-4092A08600C7}" dt="2025-08-21T00:24:11.831" v="252" actId="47"/>
        <pc:sldMkLst>
          <pc:docMk/>
          <pc:sldMk cId="2486376671" sldId="448"/>
        </pc:sldMkLst>
      </pc:sldChg>
      <pc:sldChg chg="del">
        <pc:chgData name="Fussell, Rhett" userId="525a82f6-6f52-488b-be51-286f06938b3a" providerId="ADAL" clId="{02A61714-06CF-4D77-A249-4092A08600C7}" dt="2025-08-21T00:24:11.831" v="252" actId="47"/>
        <pc:sldMkLst>
          <pc:docMk/>
          <pc:sldMk cId="3260251094" sldId="449"/>
        </pc:sldMkLst>
      </pc:sldChg>
      <pc:sldChg chg="del">
        <pc:chgData name="Fussell, Rhett" userId="525a82f6-6f52-488b-be51-286f06938b3a" providerId="ADAL" clId="{02A61714-06CF-4D77-A249-4092A08600C7}" dt="2025-08-21T00:24:11.831" v="252" actId="47"/>
        <pc:sldMkLst>
          <pc:docMk/>
          <pc:sldMk cId="3927216354" sldId="451"/>
        </pc:sldMkLst>
      </pc:sldChg>
      <pc:sldChg chg="del">
        <pc:chgData name="Fussell, Rhett" userId="525a82f6-6f52-488b-be51-286f06938b3a" providerId="ADAL" clId="{02A61714-06CF-4D77-A249-4092A08600C7}" dt="2025-08-21T00:24:11.831" v="252" actId="47"/>
        <pc:sldMkLst>
          <pc:docMk/>
          <pc:sldMk cId="366051642" sldId="494"/>
        </pc:sldMkLst>
      </pc:sldChg>
      <pc:sldChg chg="del">
        <pc:chgData name="Fussell, Rhett" userId="525a82f6-6f52-488b-be51-286f06938b3a" providerId="ADAL" clId="{02A61714-06CF-4D77-A249-4092A08600C7}" dt="2025-08-21T00:24:11.831" v="252" actId="47"/>
        <pc:sldMkLst>
          <pc:docMk/>
          <pc:sldMk cId="1949900939" sldId="497"/>
        </pc:sldMkLst>
      </pc:sldChg>
      <pc:sldChg chg="del">
        <pc:chgData name="Fussell, Rhett" userId="525a82f6-6f52-488b-be51-286f06938b3a" providerId="ADAL" clId="{02A61714-06CF-4D77-A249-4092A08600C7}" dt="2025-08-21T00:24:11.831" v="252" actId="47"/>
        <pc:sldMkLst>
          <pc:docMk/>
          <pc:sldMk cId="115398570" sldId="500"/>
        </pc:sldMkLst>
      </pc:sldChg>
      <pc:sldChg chg="del">
        <pc:chgData name="Fussell, Rhett" userId="525a82f6-6f52-488b-be51-286f06938b3a" providerId="ADAL" clId="{02A61714-06CF-4D77-A249-4092A08600C7}" dt="2025-08-21T00:24:11.831" v="252" actId="47"/>
        <pc:sldMkLst>
          <pc:docMk/>
          <pc:sldMk cId="641072929" sldId="501"/>
        </pc:sldMkLst>
      </pc:sldChg>
      <pc:sldChg chg="del">
        <pc:chgData name="Fussell, Rhett" userId="525a82f6-6f52-488b-be51-286f06938b3a" providerId="ADAL" clId="{02A61714-06CF-4D77-A249-4092A08600C7}" dt="2025-08-21T00:24:11.831" v="252" actId="47"/>
        <pc:sldMkLst>
          <pc:docMk/>
          <pc:sldMk cId="2954326298" sldId="502"/>
        </pc:sldMkLst>
      </pc:sldChg>
      <pc:sldChg chg="del">
        <pc:chgData name="Fussell, Rhett" userId="525a82f6-6f52-488b-be51-286f06938b3a" providerId="ADAL" clId="{02A61714-06CF-4D77-A249-4092A08600C7}" dt="2025-08-21T00:24:11.831" v="252" actId="47"/>
        <pc:sldMkLst>
          <pc:docMk/>
          <pc:sldMk cId="3933230647" sldId="503"/>
        </pc:sldMkLst>
      </pc:sldChg>
      <pc:sldChg chg="del">
        <pc:chgData name="Fussell, Rhett" userId="525a82f6-6f52-488b-be51-286f06938b3a" providerId="ADAL" clId="{02A61714-06CF-4D77-A249-4092A08600C7}" dt="2025-08-21T00:24:11.831" v="252" actId="47"/>
        <pc:sldMkLst>
          <pc:docMk/>
          <pc:sldMk cId="3785454284" sldId="504"/>
        </pc:sldMkLst>
      </pc:sldChg>
      <pc:sldChg chg="del">
        <pc:chgData name="Fussell, Rhett" userId="525a82f6-6f52-488b-be51-286f06938b3a" providerId="ADAL" clId="{02A61714-06CF-4D77-A249-4092A08600C7}" dt="2025-08-21T00:23:40.353" v="251" actId="47"/>
        <pc:sldMkLst>
          <pc:docMk/>
          <pc:sldMk cId="232286899" sldId="505"/>
        </pc:sldMkLst>
      </pc:sldChg>
      <pc:sldChg chg="del">
        <pc:chgData name="Fussell, Rhett" userId="525a82f6-6f52-488b-be51-286f06938b3a" providerId="ADAL" clId="{02A61714-06CF-4D77-A249-4092A08600C7}" dt="2025-08-21T00:23:40.353" v="251" actId="47"/>
        <pc:sldMkLst>
          <pc:docMk/>
          <pc:sldMk cId="2963523710" sldId="506"/>
        </pc:sldMkLst>
      </pc:sldChg>
      <pc:sldChg chg="del">
        <pc:chgData name="Fussell, Rhett" userId="525a82f6-6f52-488b-be51-286f06938b3a" providerId="ADAL" clId="{02A61714-06CF-4D77-A249-4092A08600C7}" dt="2025-08-21T00:23:40.353" v="251" actId="47"/>
        <pc:sldMkLst>
          <pc:docMk/>
          <pc:sldMk cId="3282497582" sldId="507"/>
        </pc:sldMkLst>
      </pc:sldChg>
      <pc:sldChg chg="del">
        <pc:chgData name="Fussell, Rhett" userId="525a82f6-6f52-488b-be51-286f06938b3a" providerId="ADAL" clId="{02A61714-06CF-4D77-A249-4092A08600C7}" dt="2025-08-21T00:23:40.353" v="251" actId="47"/>
        <pc:sldMkLst>
          <pc:docMk/>
          <pc:sldMk cId="1955023071" sldId="509"/>
        </pc:sldMkLst>
      </pc:sldChg>
      <pc:sldChg chg="del">
        <pc:chgData name="Fussell, Rhett" userId="525a82f6-6f52-488b-be51-286f06938b3a" providerId="ADAL" clId="{02A61714-06CF-4D77-A249-4092A08600C7}" dt="2025-08-21T00:23:40.353" v="251" actId="47"/>
        <pc:sldMkLst>
          <pc:docMk/>
          <pc:sldMk cId="1528310224" sldId="510"/>
        </pc:sldMkLst>
      </pc:sldChg>
      <pc:sldChg chg="del">
        <pc:chgData name="Fussell, Rhett" userId="525a82f6-6f52-488b-be51-286f06938b3a" providerId="ADAL" clId="{02A61714-06CF-4D77-A249-4092A08600C7}" dt="2025-08-21T00:25:51.087" v="273" actId="47"/>
        <pc:sldMkLst>
          <pc:docMk/>
          <pc:sldMk cId="2299049279" sldId="511"/>
        </pc:sldMkLst>
      </pc:sldChg>
      <pc:sldChg chg="del">
        <pc:chgData name="Fussell, Rhett" userId="525a82f6-6f52-488b-be51-286f06938b3a" providerId="ADAL" clId="{02A61714-06CF-4D77-A249-4092A08600C7}" dt="2025-08-21T00:23:40.353" v="251" actId="47"/>
        <pc:sldMkLst>
          <pc:docMk/>
          <pc:sldMk cId="3074012903" sldId="512"/>
        </pc:sldMkLst>
      </pc:sldChg>
      <pc:sldChg chg="del">
        <pc:chgData name="Fussell, Rhett" userId="525a82f6-6f52-488b-be51-286f06938b3a" providerId="ADAL" clId="{02A61714-06CF-4D77-A249-4092A08600C7}" dt="2025-08-21T00:23:40.353" v="251" actId="47"/>
        <pc:sldMkLst>
          <pc:docMk/>
          <pc:sldMk cId="3766324363" sldId="513"/>
        </pc:sldMkLst>
      </pc:sldChg>
      <pc:sldChg chg="del">
        <pc:chgData name="Fussell, Rhett" userId="525a82f6-6f52-488b-be51-286f06938b3a" providerId="ADAL" clId="{02A61714-06CF-4D77-A249-4092A08600C7}" dt="2025-08-21T00:23:40.353" v="251" actId="47"/>
        <pc:sldMkLst>
          <pc:docMk/>
          <pc:sldMk cId="1471237127" sldId="514"/>
        </pc:sldMkLst>
      </pc:sldChg>
      <pc:sldChg chg="del">
        <pc:chgData name="Fussell, Rhett" userId="525a82f6-6f52-488b-be51-286f06938b3a" providerId="ADAL" clId="{02A61714-06CF-4D77-A249-4092A08600C7}" dt="2025-08-21T00:23:40.353" v="251" actId="47"/>
        <pc:sldMkLst>
          <pc:docMk/>
          <pc:sldMk cId="1114528587" sldId="515"/>
        </pc:sldMkLst>
      </pc:sldChg>
      <pc:sldChg chg="del">
        <pc:chgData name="Fussell, Rhett" userId="525a82f6-6f52-488b-be51-286f06938b3a" providerId="ADAL" clId="{02A61714-06CF-4D77-A249-4092A08600C7}" dt="2025-08-21T00:24:11.831" v="252" actId="47"/>
        <pc:sldMkLst>
          <pc:docMk/>
          <pc:sldMk cId="3840034428" sldId="516"/>
        </pc:sldMkLst>
      </pc:sldChg>
      <pc:sldChg chg="del">
        <pc:chgData name="Fussell, Rhett" userId="525a82f6-6f52-488b-be51-286f06938b3a" providerId="ADAL" clId="{02A61714-06CF-4D77-A249-4092A08600C7}" dt="2025-08-21T00:23:40.353" v="251" actId="47"/>
        <pc:sldMkLst>
          <pc:docMk/>
          <pc:sldMk cId="1222516405" sldId="517"/>
        </pc:sldMkLst>
      </pc:sldChg>
      <pc:sldChg chg="del">
        <pc:chgData name="Fussell, Rhett" userId="525a82f6-6f52-488b-be51-286f06938b3a" providerId="ADAL" clId="{02A61714-06CF-4D77-A249-4092A08600C7}" dt="2025-08-21T00:01:25.449" v="0" actId="2696"/>
        <pc:sldMkLst>
          <pc:docMk/>
          <pc:sldMk cId="1160296675" sldId="527"/>
        </pc:sldMkLst>
      </pc:sldChg>
      <pc:sldChg chg="addSp delSp modSp mod">
        <pc:chgData name="Fussell, Rhett" userId="525a82f6-6f52-488b-be51-286f06938b3a" providerId="ADAL" clId="{02A61714-06CF-4D77-A249-4092A08600C7}" dt="2025-08-21T00:27:04.004" v="307" actId="1076"/>
        <pc:sldMkLst>
          <pc:docMk/>
          <pc:sldMk cId="2058305757" sldId="528"/>
        </pc:sldMkLst>
        <pc:spChg chg="add del mod">
          <ac:chgData name="Fussell, Rhett" userId="525a82f6-6f52-488b-be51-286f06938b3a" providerId="ADAL" clId="{02A61714-06CF-4D77-A249-4092A08600C7}" dt="2025-08-21T00:27:04.004" v="307" actId="1076"/>
          <ac:spMkLst>
            <pc:docMk/>
            <pc:sldMk cId="2058305757" sldId="528"/>
            <ac:spMk id="8" creationId="{A4B19D3A-3570-49DF-2A71-ACC1BACE657C}"/>
          </ac:spMkLst>
        </pc:spChg>
        <pc:picChg chg="add mod">
          <ac:chgData name="Fussell, Rhett" userId="525a82f6-6f52-488b-be51-286f06938b3a" providerId="ADAL" clId="{02A61714-06CF-4D77-A249-4092A08600C7}" dt="2025-08-21T00:11:09.120" v="19" actId="1076"/>
          <ac:picMkLst>
            <pc:docMk/>
            <pc:sldMk cId="2058305757" sldId="528"/>
            <ac:picMk id="1026" creationId="{35B78310-C028-C9AB-5906-ED1B5DFB847E}"/>
          </ac:picMkLst>
        </pc:picChg>
        <pc:picChg chg="add mod">
          <ac:chgData name="Fussell, Rhett" userId="525a82f6-6f52-488b-be51-286f06938b3a" providerId="ADAL" clId="{02A61714-06CF-4D77-A249-4092A08600C7}" dt="2025-08-21T00:10:44.711" v="16" actId="14100"/>
          <ac:picMkLst>
            <pc:docMk/>
            <pc:sldMk cId="2058305757" sldId="528"/>
            <ac:picMk id="1028" creationId="{7F9FB2F5-9923-8E26-DFFB-50DBD125032D}"/>
          </ac:picMkLst>
        </pc:picChg>
      </pc:sldChg>
      <pc:sldChg chg="addSp modSp new mod">
        <pc:chgData name="Fussell, Rhett" userId="525a82f6-6f52-488b-be51-286f06938b3a" providerId="ADAL" clId="{02A61714-06CF-4D77-A249-4092A08600C7}" dt="2025-08-21T00:45:10.890" v="677" actId="6549"/>
        <pc:sldMkLst>
          <pc:docMk/>
          <pc:sldMk cId="3773574766" sldId="529"/>
        </pc:sldMkLst>
        <pc:spChg chg="mod">
          <ac:chgData name="Fussell, Rhett" userId="525a82f6-6f52-488b-be51-286f06938b3a" providerId="ADAL" clId="{02A61714-06CF-4D77-A249-4092A08600C7}" dt="2025-08-21T00:15:39.907" v="161" actId="20577"/>
          <ac:spMkLst>
            <pc:docMk/>
            <pc:sldMk cId="3773574766" sldId="529"/>
            <ac:spMk id="2" creationId="{A72B65C0-9873-7B8B-85E9-33F27FAE9344}"/>
          </ac:spMkLst>
        </pc:spChg>
        <pc:spChg chg="mod">
          <ac:chgData name="Fussell, Rhett" userId="525a82f6-6f52-488b-be51-286f06938b3a" providerId="ADAL" clId="{02A61714-06CF-4D77-A249-4092A08600C7}" dt="2025-08-21T00:45:10.890" v="677" actId="6549"/>
          <ac:spMkLst>
            <pc:docMk/>
            <pc:sldMk cId="3773574766" sldId="529"/>
            <ac:spMk id="3" creationId="{9DDA6B92-9C18-F8F3-3D67-AE451AF5728A}"/>
          </ac:spMkLst>
        </pc:spChg>
        <pc:spChg chg="add mod">
          <ac:chgData name="Fussell, Rhett" userId="525a82f6-6f52-488b-be51-286f06938b3a" providerId="ADAL" clId="{02A61714-06CF-4D77-A249-4092A08600C7}" dt="2025-08-21T00:41:54.418" v="672" actId="207"/>
          <ac:spMkLst>
            <pc:docMk/>
            <pc:sldMk cId="3773574766" sldId="529"/>
            <ac:spMk id="6" creationId="{82D6A3AD-E657-8FE7-0902-53C8F5D0A685}"/>
          </ac:spMkLst>
        </pc:spChg>
        <pc:picChg chg="add mod">
          <ac:chgData name="Fussell, Rhett" userId="525a82f6-6f52-488b-be51-286f06938b3a" providerId="ADAL" clId="{02A61714-06CF-4D77-A249-4092A08600C7}" dt="2025-08-21T00:41:48.937" v="670" actId="1076"/>
          <ac:picMkLst>
            <pc:docMk/>
            <pc:sldMk cId="3773574766" sldId="529"/>
            <ac:picMk id="1026" creationId="{423AA90E-22E1-EC56-B33A-EF1180E614E9}"/>
          </ac:picMkLst>
        </pc:picChg>
      </pc:sldChg>
      <pc:sldChg chg="new del">
        <pc:chgData name="Fussell, Rhett" userId="525a82f6-6f52-488b-be51-286f06938b3a" providerId="ADAL" clId="{02A61714-06CF-4D77-A249-4092A08600C7}" dt="2025-08-21T00:38:57.163" v="601" actId="680"/>
        <pc:sldMkLst>
          <pc:docMk/>
          <pc:sldMk cId="2132181965" sldId="530"/>
        </pc:sldMkLst>
      </pc:sldChg>
      <pc:sldMasterChg chg="delSldLayout">
        <pc:chgData name="Fussell, Rhett" userId="525a82f6-6f52-488b-be51-286f06938b3a" providerId="ADAL" clId="{02A61714-06CF-4D77-A249-4092A08600C7}" dt="2025-08-21T00:24:11.831" v="252" actId="47"/>
        <pc:sldMasterMkLst>
          <pc:docMk/>
          <pc:sldMasterMk cId="747687865" sldId="2147483758"/>
        </pc:sldMasterMkLst>
        <pc:sldLayoutChg chg="del">
          <pc:chgData name="Fussell, Rhett" userId="525a82f6-6f52-488b-be51-286f06938b3a" providerId="ADAL" clId="{02A61714-06CF-4D77-A249-4092A08600C7}" dt="2025-08-21T00:24:11.831" v="252" actId="47"/>
          <pc:sldLayoutMkLst>
            <pc:docMk/>
            <pc:sldMasterMk cId="747687865" sldId="2147483758"/>
            <pc:sldLayoutMk cId="288481055" sldId="2147483801"/>
          </pc:sldLayoutMkLst>
        </pc:sldLayoutChg>
      </pc:sldMasterChg>
    </pc:docChg>
  </pc:docChgLst>
  <pc:docChgLst>
    <pc:chgData name="Fussell, Rhett" userId="525a82f6-6f52-488b-be51-286f06938b3a" providerId="ADAL" clId="{7BDF84D7-D65C-4858-8002-122F8384EB0F}"/>
    <pc:docChg chg="undo custSel addSld delSld modSld sldOrd modSection">
      <pc:chgData name="Fussell, Rhett" userId="525a82f6-6f52-488b-be51-286f06938b3a" providerId="ADAL" clId="{7BDF84D7-D65C-4858-8002-122F8384EB0F}" dt="2025-09-10T00:36:30.367" v="1037" actId="47"/>
      <pc:docMkLst>
        <pc:docMk/>
      </pc:docMkLst>
      <pc:sldChg chg="addSp modSp mod modNotesTx">
        <pc:chgData name="Fussell, Rhett" userId="525a82f6-6f52-488b-be51-286f06938b3a" providerId="ADAL" clId="{7BDF84D7-D65C-4858-8002-122F8384EB0F}" dt="2025-09-10T00:28:08.609" v="893" actId="1076"/>
        <pc:sldMkLst>
          <pc:docMk/>
          <pc:sldMk cId="1214618592" sldId="294"/>
        </pc:sldMkLst>
        <pc:spChg chg="mod">
          <ac:chgData name="Fussell, Rhett" userId="525a82f6-6f52-488b-be51-286f06938b3a" providerId="ADAL" clId="{7BDF84D7-D65C-4858-8002-122F8384EB0F}" dt="2025-09-10T00:19:59.999" v="826" actId="20577"/>
          <ac:spMkLst>
            <pc:docMk/>
            <pc:sldMk cId="1214618592" sldId="294"/>
            <ac:spMk id="2" creationId="{00000000-0000-0000-0000-000000000000}"/>
          </ac:spMkLst>
        </pc:spChg>
        <pc:spChg chg="mod">
          <ac:chgData name="Fussell, Rhett" userId="525a82f6-6f52-488b-be51-286f06938b3a" providerId="ADAL" clId="{7BDF84D7-D65C-4858-8002-122F8384EB0F}" dt="2025-09-09T23:41:04.278" v="90" actId="255"/>
          <ac:spMkLst>
            <pc:docMk/>
            <pc:sldMk cId="1214618592" sldId="294"/>
            <ac:spMk id="3" creationId="{00000000-0000-0000-0000-000000000000}"/>
          </ac:spMkLst>
        </pc:spChg>
        <pc:picChg chg="add mod">
          <ac:chgData name="Fussell, Rhett" userId="525a82f6-6f52-488b-be51-286f06938b3a" providerId="ADAL" clId="{7BDF84D7-D65C-4858-8002-122F8384EB0F}" dt="2025-09-10T00:28:08.609" v="893" actId="1076"/>
          <ac:picMkLst>
            <pc:docMk/>
            <pc:sldMk cId="1214618592" sldId="294"/>
            <ac:picMk id="5" creationId="{B0B674F9-ADEF-6FB6-14F8-F3BB0D2B1172}"/>
          </ac:picMkLst>
        </pc:picChg>
      </pc:sldChg>
      <pc:sldChg chg="addSp modSp mod ord">
        <pc:chgData name="Fussell, Rhett" userId="525a82f6-6f52-488b-be51-286f06938b3a" providerId="ADAL" clId="{7BDF84D7-D65C-4858-8002-122F8384EB0F}" dt="2025-09-10T00:30:09.678" v="922"/>
        <pc:sldMkLst>
          <pc:docMk/>
          <pc:sldMk cId="2637601798" sldId="308"/>
        </pc:sldMkLst>
        <pc:spChg chg="mod">
          <ac:chgData name="Fussell, Rhett" userId="525a82f6-6f52-488b-be51-286f06938b3a" providerId="ADAL" clId="{7BDF84D7-D65C-4858-8002-122F8384EB0F}" dt="2025-09-10T00:18:48.216" v="819" actId="1076"/>
          <ac:spMkLst>
            <pc:docMk/>
            <pc:sldMk cId="2637601798" sldId="308"/>
            <ac:spMk id="2" creationId="{00000000-0000-0000-0000-000000000000}"/>
          </ac:spMkLst>
        </pc:spChg>
        <pc:picChg chg="add mod">
          <ac:chgData name="Fussell, Rhett" userId="525a82f6-6f52-488b-be51-286f06938b3a" providerId="ADAL" clId="{7BDF84D7-D65C-4858-8002-122F8384EB0F}" dt="2025-09-10T00:29:43.112" v="916" actId="1076"/>
          <ac:picMkLst>
            <pc:docMk/>
            <pc:sldMk cId="2637601798" sldId="308"/>
            <ac:picMk id="3" creationId="{D9C0C725-4112-C04D-630E-C212857F4D7A}"/>
          </ac:picMkLst>
        </pc:picChg>
      </pc:sldChg>
      <pc:sldChg chg="addSp modSp mod">
        <pc:chgData name="Fussell, Rhett" userId="525a82f6-6f52-488b-be51-286f06938b3a" providerId="ADAL" clId="{7BDF84D7-D65C-4858-8002-122F8384EB0F}" dt="2025-09-10T00:28:29.540" v="899" actId="1076"/>
        <pc:sldMkLst>
          <pc:docMk/>
          <pc:sldMk cId="1813022410" sldId="313"/>
        </pc:sldMkLst>
        <pc:spChg chg="mod">
          <ac:chgData name="Fussell, Rhett" userId="525a82f6-6f52-488b-be51-286f06938b3a" providerId="ADAL" clId="{7BDF84D7-D65C-4858-8002-122F8384EB0F}" dt="2025-09-10T00:13:09.734" v="603" actId="207"/>
          <ac:spMkLst>
            <pc:docMk/>
            <pc:sldMk cId="1813022410" sldId="313"/>
            <ac:spMk id="2" creationId="{53547EC6-1202-22EF-7CA8-3078E5F69E91}"/>
          </ac:spMkLst>
        </pc:spChg>
        <pc:spChg chg="mod">
          <ac:chgData name="Fussell, Rhett" userId="525a82f6-6f52-488b-be51-286f06938b3a" providerId="ADAL" clId="{7BDF84D7-D65C-4858-8002-122F8384EB0F}" dt="2025-09-09T23:41:04.278" v="90" actId="255"/>
          <ac:spMkLst>
            <pc:docMk/>
            <pc:sldMk cId="1813022410" sldId="313"/>
            <ac:spMk id="3" creationId="{92FAD7B3-8B47-D401-8304-AA9198E8D56A}"/>
          </ac:spMkLst>
        </pc:spChg>
        <pc:spChg chg="mod">
          <ac:chgData name="Fussell, Rhett" userId="525a82f6-6f52-488b-be51-286f06938b3a" providerId="ADAL" clId="{7BDF84D7-D65C-4858-8002-122F8384EB0F}" dt="2025-09-09T23:59:21.499" v="414" actId="1076"/>
          <ac:spMkLst>
            <pc:docMk/>
            <pc:sldMk cId="1813022410" sldId="313"/>
            <ac:spMk id="12" creationId="{33640EAA-27BB-E35C-71E2-BBFBD7384D4B}"/>
          </ac:spMkLst>
        </pc:spChg>
        <pc:spChg chg="mod">
          <ac:chgData name="Fussell, Rhett" userId="525a82f6-6f52-488b-be51-286f06938b3a" providerId="ADAL" clId="{7BDF84D7-D65C-4858-8002-122F8384EB0F}" dt="2025-09-09T23:59:27.839" v="417" actId="1076"/>
          <ac:spMkLst>
            <pc:docMk/>
            <pc:sldMk cId="1813022410" sldId="313"/>
            <ac:spMk id="14" creationId="{321244A6-2B8E-F968-9FAD-3C57D142795D}"/>
          </ac:spMkLst>
        </pc:spChg>
        <pc:picChg chg="add mod">
          <ac:chgData name="Fussell, Rhett" userId="525a82f6-6f52-488b-be51-286f06938b3a" providerId="ADAL" clId="{7BDF84D7-D65C-4858-8002-122F8384EB0F}" dt="2025-09-10T00:28:29.540" v="899" actId="1076"/>
          <ac:picMkLst>
            <pc:docMk/>
            <pc:sldMk cId="1813022410" sldId="313"/>
            <ac:picMk id="4" creationId="{68ABCD5E-7E2B-9916-0712-578AC835A3D1}"/>
          </ac:picMkLst>
        </pc:picChg>
      </pc:sldChg>
      <pc:sldChg chg="addSp modSp mod">
        <pc:chgData name="Fussell, Rhett" userId="525a82f6-6f52-488b-be51-286f06938b3a" providerId="ADAL" clId="{7BDF84D7-D65C-4858-8002-122F8384EB0F}" dt="2025-09-10T00:29:19.738" v="908" actId="1076"/>
        <pc:sldMkLst>
          <pc:docMk/>
          <pc:sldMk cId="3408017301" sldId="314"/>
        </pc:sldMkLst>
        <pc:spChg chg="mod">
          <ac:chgData name="Fussell, Rhett" userId="525a82f6-6f52-488b-be51-286f06938b3a" providerId="ADAL" clId="{7BDF84D7-D65C-4858-8002-122F8384EB0F}" dt="2025-09-10T00:03:50.744" v="577" actId="207"/>
          <ac:spMkLst>
            <pc:docMk/>
            <pc:sldMk cId="3408017301" sldId="314"/>
            <ac:spMk id="2" creationId="{33347A6D-C7B1-88B6-1FA8-95DCF23F3C02}"/>
          </ac:spMkLst>
        </pc:spChg>
        <pc:spChg chg="mod">
          <ac:chgData name="Fussell, Rhett" userId="525a82f6-6f52-488b-be51-286f06938b3a" providerId="ADAL" clId="{7BDF84D7-D65C-4858-8002-122F8384EB0F}" dt="2025-09-10T00:01:42.181" v="453" actId="14100"/>
          <ac:spMkLst>
            <pc:docMk/>
            <pc:sldMk cId="3408017301" sldId="314"/>
            <ac:spMk id="12" creationId="{C32338F5-E145-CAC8-5118-C8E02B2F373D}"/>
          </ac:spMkLst>
        </pc:spChg>
        <pc:graphicFrameChg chg="modGraphic">
          <ac:chgData name="Fussell, Rhett" userId="525a82f6-6f52-488b-be51-286f06938b3a" providerId="ADAL" clId="{7BDF84D7-D65C-4858-8002-122F8384EB0F}" dt="2025-09-10T00:01:09.022" v="450" actId="255"/>
          <ac:graphicFrameMkLst>
            <pc:docMk/>
            <pc:sldMk cId="3408017301" sldId="314"/>
            <ac:graphicFrameMk id="6" creationId="{D606B184-F666-7B2D-0C47-58BAECD9C302}"/>
          </ac:graphicFrameMkLst>
        </pc:graphicFrameChg>
        <pc:graphicFrameChg chg="modGraphic">
          <ac:chgData name="Fussell, Rhett" userId="525a82f6-6f52-488b-be51-286f06938b3a" providerId="ADAL" clId="{7BDF84D7-D65C-4858-8002-122F8384EB0F}" dt="2025-09-10T00:01:18.111" v="451" actId="255"/>
          <ac:graphicFrameMkLst>
            <pc:docMk/>
            <pc:sldMk cId="3408017301" sldId="314"/>
            <ac:graphicFrameMk id="10" creationId="{B478ED71-0BD8-0BA0-C1A0-7A5D30B88211}"/>
          </ac:graphicFrameMkLst>
        </pc:graphicFrameChg>
        <pc:picChg chg="add mod">
          <ac:chgData name="Fussell, Rhett" userId="525a82f6-6f52-488b-be51-286f06938b3a" providerId="ADAL" clId="{7BDF84D7-D65C-4858-8002-122F8384EB0F}" dt="2025-09-10T00:29:19.738" v="908" actId="1076"/>
          <ac:picMkLst>
            <pc:docMk/>
            <pc:sldMk cId="3408017301" sldId="314"/>
            <ac:picMk id="3" creationId="{A2048930-C4CC-6AC3-031F-C6A4B67F8456}"/>
          </ac:picMkLst>
        </pc:picChg>
      </pc:sldChg>
      <pc:sldChg chg="addSp modSp mod modNotesTx">
        <pc:chgData name="Fussell, Rhett" userId="525a82f6-6f52-488b-be51-286f06938b3a" providerId="ADAL" clId="{7BDF84D7-D65C-4858-8002-122F8384EB0F}" dt="2025-09-10T00:34:46.525" v="1031" actId="20577"/>
        <pc:sldMkLst>
          <pc:docMk/>
          <pc:sldMk cId="115992390" sldId="317"/>
        </pc:sldMkLst>
        <pc:spChg chg="mod">
          <ac:chgData name="Fussell, Rhett" userId="525a82f6-6f52-488b-be51-286f06938b3a" providerId="ADAL" clId="{7BDF84D7-D65C-4858-8002-122F8384EB0F}" dt="2025-09-10T00:34:46.525" v="1031" actId="20577"/>
          <ac:spMkLst>
            <pc:docMk/>
            <pc:sldMk cId="115992390" sldId="317"/>
            <ac:spMk id="2" creationId="{6AAE6455-BD23-E087-ED72-2FB25B59C36E}"/>
          </ac:spMkLst>
        </pc:spChg>
        <pc:spChg chg="mod">
          <ac:chgData name="Fussell, Rhett" userId="525a82f6-6f52-488b-be51-286f06938b3a" providerId="ADAL" clId="{7BDF84D7-D65C-4858-8002-122F8384EB0F}" dt="2025-09-10T00:04:40.445" v="587" actId="255"/>
          <ac:spMkLst>
            <pc:docMk/>
            <pc:sldMk cId="115992390" sldId="317"/>
            <ac:spMk id="4" creationId="{C5DF7659-11F3-856E-0DCA-B319BE7202F8}"/>
          </ac:spMkLst>
        </pc:spChg>
        <pc:spChg chg="mod">
          <ac:chgData name="Fussell, Rhett" userId="525a82f6-6f52-488b-be51-286f06938b3a" providerId="ADAL" clId="{7BDF84D7-D65C-4858-8002-122F8384EB0F}" dt="2025-09-10T00:34:19.897" v="983" actId="6549"/>
          <ac:spMkLst>
            <pc:docMk/>
            <pc:sldMk cId="115992390" sldId="317"/>
            <ac:spMk id="12" creationId="{B1B7F74A-F24A-077C-0A46-74926B13CDF6}"/>
          </ac:spMkLst>
        </pc:spChg>
        <pc:graphicFrameChg chg="mod">
          <ac:chgData name="Fussell, Rhett" userId="525a82f6-6f52-488b-be51-286f06938b3a" providerId="ADAL" clId="{7BDF84D7-D65C-4858-8002-122F8384EB0F}" dt="2025-09-10T00:04:23.409" v="583" actId="1076"/>
          <ac:graphicFrameMkLst>
            <pc:docMk/>
            <pc:sldMk cId="115992390" sldId="317"/>
            <ac:graphicFrameMk id="3" creationId="{B2A56D37-D8D1-BE29-8317-33E3013968F2}"/>
          </ac:graphicFrameMkLst>
        </pc:graphicFrameChg>
        <pc:graphicFrameChg chg="mod modGraphic">
          <ac:chgData name="Fussell, Rhett" userId="525a82f6-6f52-488b-be51-286f06938b3a" providerId="ADAL" clId="{7BDF84D7-D65C-4858-8002-122F8384EB0F}" dt="2025-09-10T00:04:19.625" v="582" actId="1076"/>
          <ac:graphicFrameMkLst>
            <pc:docMk/>
            <pc:sldMk cId="115992390" sldId="317"/>
            <ac:graphicFrameMk id="6" creationId="{3C0F14FF-B2E1-92F4-87E6-DAC92661C9D9}"/>
          </ac:graphicFrameMkLst>
        </pc:graphicFrameChg>
        <pc:picChg chg="add mod">
          <ac:chgData name="Fussell, Rhett" userId="525a82f6-6f52-488b-be51-286f06938b3a" providerId="ADAL" clId="{7BDF84D7-D65C-4858-8002-122F8384EB0F}" dt="2025-09-10T00:29:25.850" v="910" actId="1076"/>
          <ac:picMkLst>
            <pc:docMk/>
            <pc:sldMk cId="115992390" sldId="317"/>
            <ac:picMk id="5" creationId="{689ABE38-B4E6-0FD0-C29B-D5E574CA88DF}"/>
          </ac:picMkLst>
        </pc:picChg>
      </pc:sldChg>
      <pc:sldChg chg="modSp del">
        <pc:chgData name="Fussell, Rhett" userId="525a82f6-6f52-488b-be51-286f06938b3a" providerId="ADAL" clId="{7BDF84D7-D65C-4858-8002-122F8384EB0F}" dt="2025-09-10T00:11:52.293" v="598" actId="2696"/>
        <pc:sldMkLst>
          <pc:docMk/>
          <pc:sldMk cId="3857127910" sldId="321"/>
        </pc:sldMkLst>
        <pc:spChg chg="mod">
          <ac:chgData name="Fussell, Rhett" userId="525a82f6-6f52-488b-be51-286f06938b3a" providerId="ADAL" clId="{7BDF84D7-D65C-4858-8002-122F8384EB0F}" dt="2025-09-09T23:41:04.278" v="90" actId="255"/>
          <ac:spMkLst>
            <pc:docMk/>
            <pc:sldMk cId="3857127910" sldId="321"/>
            <ac:spMk id="2" creationId="{BFB31AFC-3E87-C770-1D39-78A13F111E58}"/>
          </ac:spMkLst>
        </pc:spChg>
      </pc:sldChg>
      <pc:sldChg chg="addSp modSp mod">
        <pc:chgData name="Fussell, Rhett" userId="525a82f6-6f52-488b-be51-286f06938b3a" providerId="ADAL" clId="{7BDF84D7-D65C-4858-8002-122F8384EB0F}" dt="2025-09-10T00:30:22.317" v="924" actId="1076"/>
        <pc:sldMkLst>
          <pc:docMk/>
          <pc:sldMk cId="2837295650" sldId="322"/>
        </pc:sldMkLst>
        <pc:spChg chg="mod">
          <ac:chgData name="Fussell, Rhett" userId="525a82f6-6f52-488b-be51-286f06938b3a" providerId="ADAL" clId="{7BDF84D7-D65C-4858-8002-122F8384EB0F}" dt="2025-09-10T00:23:45.072" v="856" actId="207"/>
          <ac:spMkLst>
            <pc:docMk/>
            <pc:sldMk cId="2837295650" sldId="322"/>
            <ac:spMk id="2" creationId="{4B52DDCE-2A45-DA1A-7618-D627A2079852}"/>
          </ac:spMkLst>
        </pc:spChg>
        <pc:spChg chg="mod">
          <ac:chgData name="Fussell, Rhett" userId="525a82f6-6f52-488b-be51-286f06938b3a" providerId="ADAL" clId="{7BDF84D7-D65C-4858-8002-122F8384EB0F}" dt="2025-09-10T00:14:38.840" v="659" actId="1076"/>
          <ac:spMkLst>
            <pc:docMk/>
            <pc:sldMk cId="2837295650" sldId="322"/>
            <ac:spMk id="12" creationId="{1FED169C-58DE-836A-5BC8-A1CE4641B82F}"/>
          </ac:spMkLst>
        </pc:spChg>
        <pc:graphicFrameChg chg="mod modGraphic">
          <ac:chgData name="Fussell, Rhett" userId="525a82f6-6f52-488b-be51-286f06938b3a" providerId="ADAL" clId="{7BDF84D7-D65C-4858-8002-122F8384EB0F}" dt="2025-09-10T00:14:28.419" v="658" actId="207"/>
          <ac:graphicFrameMkLst>
            <pc:docMk/>
            <pc:sldMk cId="2837295650" sldId="322"/>
            <ac:graphicFrameMk id="3" creationId="{FC9C84CF-F54C-6689-0A79-7B4C7B860787}"/>
          </ac:graphicFrameMkLst>
        </pc:graphicFrameChg>
        <pc:picChg chg="add mod">
          <ac:chgData name="Fussell, Rhett" userId="525a82f6-6f52-488b-be51-286f06938b3a" providerId="ADAL" clId="{7BDF84D7-D65C-4858-8002-122F8384EB0F}" dt="2025-09-10T00:30:22.317" v="924" actId="1076"/>
          <ac:picMkLst>
            <pc:docMk/>
            <pc:sldMk cId="2837295650" sldId="322"/>
            <ac:picMk id="4" creationId="{26E70F87-E86C-F1EA-379A-567ABCBCDD25}"/>
          </ac:picMkLst>
        </pc:picChg>
      </pc:sldChg>
      <pc:sldChg chg="add">
        <pc:chgData name="Fussell, Rhett" userId="525a82f6-6f52-488b-be51-286f06938b3a" providerId="ADAL" clId="{7BDF84D7-D65C-4858-8002-122F8384EB0F}" dt="2025-09-10T00:10:11.552" v="595"/>
        <pc:sldMkLst>
          <pc:docMk/>
          <pc:sldMk cId="1878101771" sldId="323"/>
        </pc:sldMkLst>
      </pc:sldChg>
      <pc:sldChg chg="modSp del">
        <pc:chgData name="Fussell, Rhett" userId="525a82f6-6f52-488b-be51-286f06938b3a" providerId="ADAL" clId="{7BDF84D7-D65C-4858-8002-122F8384EB0F}" dt="2025-09-10T00:10:07.161" v="594" actId="2696"/>
        <pc:sldMkLst>
          <pc:docMk/>
          <pc:sldMk cId="3736497879" sldId="323"/>
        </pc:sldMkLst>
        <pc:spChg chg="mod">
          <ac:chgData name="Fussell, Rhett" userId="525a82f6-6f52-488b-be51-286f06938b3a" providerId="ADAL" clId="{7BDF84D7-D65C-4858-8002-122F8384EB0F}" dt="2025-09-09T23:41:04.278" v="90" actId="255"/>
          <ac:spMkLst>
            <pc:docMk/>
            <pc:sldMk cId="3736497879" sldId="323"/>
            <ac:spMk id="2" creationId="{A0C29AE2-65CB-9DC0-EA72-C39800533AAB}"/>
          </ac:spMkLst>
        </pc:spChg>
      </pc:sldChg>
      <pc:sldChg chg="add del">
        <pc:chgData name="Fussell, Rhett" userId="525a82f6-6f52-488b-be51-286f06938b3a" providerId="ADAL" clId="{7BDF84D7-D65C-4858-8002-122F8384EB0F}" dt="2025-09-10T00:36:30.367" v="1037" actId="47"/>
        <pc:sldMkLst>
          <pc:docMk/>
          <pc:sldMk cId="3249646361" sldId="324"/>
        </pc:sldMkLst>
      </pc:sldChg>
      <pc:sldChg chg="modSp del">
        <pc:chgData name="Fussell, Rhett" userId="525a82f6-6f52-488b-be51-286f06938b3a" providerId="ADAL" clId="{7BDF84D7-D65C-4858-8002-122F8384EB0F}" dt="2025-09-10T00:10:07.161" v="594" actId="2696"/>
        <pc:sldMkLst>
          <pc:docMk/>
          <pc:sldMk cId="4279797034" sldId="324"/>
        </pc:sldMkLst>
        <pc:spChg chg="mod">
          <ac:chgData name="Fussell, Rhett" userId="525a82f6-6f52-488b-be51-286f06938b3a" providerId="ADAL" clId="{7BDF84D7-D65C-4858-8002-122F8384EB0F}" dt="2025-09-09T23:41:04.278" v="90" actId="255"/>
          <ac:spMkLst>
            <pc:docMk/>
            <pc:sldMk cId="4279797034" sldId="324"/>
            <ac:spMk id="2" creationId="{2DC2864F-1496-76A2-8F4F-A5AF7838EF18}"/>
          </ac:spMkLst>
        </pc:spChg>
      </pc:sldChg>
      <pc:sldChg chg="addSp modSp">
        <pc:chgData name="Fussell, Rhett" userId="525a82f6-6f52-488b-be51-286f06938b3a" providerId="ADAL" clId="{7BDF84D7-D65C-4858-8002-122F8384EB0F}" dt="2025-09-10T00:27:12.790" v="882" actId="1076"/>
        <pc:sldMkLst>
          <pc:docMk/>
          <pc:sldMk cId="3799142671" sldId="387"/>
        </pc:sldMkLst>
        <pc:spChg chg="mod">
          <ac:chgData name="Fussell, Rhett" userId="525a82f6-6f52-488b-be51-286f06938b3a" providerId="ADAL" clId="{7BDF84D7-D65C-4858-8002-122F8384EB0F}" dt="2025-09-09T23:41:04.278" v="90" actId="255"/>
          <ac:spMkLst>
            <pc:docMk/>
            <pc:sldMk cId="3799142671" sldId="387"/>
            <ac:spMk id="2" creationId="{EF9BFC36-FEF2-65C8-5918-7A99050BADE6}"/>
          </ac:spMkLst>
        </pc:spChg>
        <pc:picChg chg="add mod">
          <ac:chgData name="Fussell, Rhett" userId="525a82f6-6f52-488b-be51-286f06938b3a" providerId="ADAL" clId="{7BDF84D7-D65C-4858-8002-122F8384EB0F}" dt="2025-09-10T00:27:12.790" v="882" actId="1076"/>
          <ac:picMkLst>
            <pc:docMk/>
            <pc:sldMk cId="3799142671" sldId="387"/>
            <ac:picMk id="8" creationId="{1DCEED18-F303-6D4C-3A30-C2E5863CFC07}"/>
          </ac:picMkLst>
        </pc:picChg>
        <pc:picChg chg="add mod">
          <ac:chgData name="Fussell, Rhett" userId="525a82f6-6f52-488b-be51-286f06938b3a" providerId="ADAL" clId="{7BDF84D7-D65C-4858-8002-122F8384EB0F}" dt="2025-09-10T00:27:12.790" v="882" actId="1076"/>
          <ac:picMkLst>
            <pc:docMk/>
            <pc:sldMk cId="3799142671" sldId="387"/>
            <ac:picMk id="9" creationId="{D0215204-3836-22A3-0E8E-BB7239091C4B}"/>
          </ac:picMkLst>
        </pc:picChg>
      </pc:sldChg>
      <pc:sldChg chg="addSp modSp mod modNotesTx">
        <pc:chgData name="Fussell, Rhett" userId="525a82f6-6f52-488b-be51-286f06938b3a" providerId="ADAL" clId="{7BDF84D7-D65C-4858-8002-122F8384EB0F}" dt="2025-09-10T00:28:55.323" v="903" actId="1076"/>
        <pc:sldMkLst>
          <pc:docMk/>
          <pc:sldMk cId="62440086" sldId="518"/>
        </pc:sldMkLst>
        <pc:spChg chg="mod">
          <ac:chgData name="Fussell, Rhett" userId="525a82f6-6f52-488b-be51-286f06938b3a" providerId="ADAL" clId="{7BDF84D7-D65C-4858-8002-122F8384EB0F}" dt="2025-09-09T23:41:04.278" v="90" actId="255"/>
          <ac:spMkLst>
            <pc:docMk/>
            <pc:sldMk cId="62440086" sldId="518"/>
            <ac:spMk id="2" creationId="{88144B85-0E9E-63BD-3896-90D2F4BA9D78}"/>
          </ac:spMkLst>
        </pc:spChg>
        <pc:spChg chg="mod">
          <ac:chgData name="Fussell, Rhett" userId="525a82f6-6f52-488b-be51-286f06938b3a" providerId="ADAL" clId="{7BDF84D7-D65C-4858-8002-122F8384EB0F}" dt="2025-09-10T00:28:55.323" v="903" actId="1076"/>
          <ac:spMkLst>
            <pc:docMk/>
            <pc:sldMk cId="62440086" sldId="518"/>
            <ac:spMk id="3" creationId="{41647F4B-1BBE-7627-282B-355FC869D97E}"/>
          </ac:spMkLst>
        </pc:spChg>
        <pc:picChg chg="add mod">
          <ac:chgData name="Fussell, Rhett" userId="525a82f6-6f52-488b-be51-286f06938b3a" providerId="ADAL" clId="{7BDF84D7-D65C-4858-8002-122F8384EB0F}" dt="2025-09-10T00:28:51.888" v="902" actId="1076"/>
          <ac:picMkLst>
            <pc:docMk/>
            <pc:sldMk cId="62440086" sldId="518"/>
            <ac:picMk id="4" creationId="{30F98A3F-A769-03B9-3141-9A0C0E33AB03}"/>
          </ac:picMkLst>
        </pc:picChg>
      </pc:sldChg>
      <pc:sldChg chg="addSp modSp mod">
        <pc:chgData name="Fussell, Rhett" userId="525a82f6-6f52-488b-be51-286f06938b3a" providerId="ADAL" clId="{7BDF84D7-D65C-4858-8002-122F8384EB0F}" dt="2025-09-10T00:28:38.973" v="900" actId="1076"/>
        <pc:sldMkLst>
          <pc:docMk/>
          <pc:sldMk cId="2640265352" sldId="519"/>
        </pc:sldMkLst>
        <pc:spChg chg="mod">
          <ac:chgData name="Fussell, Rhett" userId="525a82f6-6f52-488b-be51-286f06938b3a" providerId="ADAL" clId="{7BDF84D7-D65C-4858-8002-122F8384EB0F}" dt="2025-09-09T23:41:04.278" v="90" actId="255"/>
          <ac:spMkLst>
            <pc:docMk/>
            <pc:sldMk cId="2640265352" sldId="519"/>
            <ac:spMk id="2" creationId="{37ADB855-A57B-FD65-90B6-F4206FE23A52}"/>
          </ac:spMkLst>
        </pc:spChg>
        <pc:spChg chg="mod">
          <ac:chgData name="Fussell, Rhett" userId="525a82f6-6f52-488b-be51-286f06938b3a" providerId="ADAL" clId="{7BDF84D7-D65C-4858-8002-122F8384EB0F}" dt="2025-09-09T23:41:04.278" v="90" actId="255"/>
          <ac:spMkLst>
            <pc:docMk/>
            <pc:sldMk cId="2640265352" sldId="519"/>
            <ac:spMk id="3" creationId="{BB8D9B21-F2B3-D3CB-0FAD-B2828D208653}"/>
          </ac:spMkLst>
        </pc:spChg>
        <pc:spChg chg="mod">
          <ac:chgData name="Fussell, Rhett" userId="525a82f6-6f52-488b-be51-286f06938b3a" providerId="ADAL" clId="{7BDF84D7-D65C-4858-8002-122F8384EB0F}" dt="2025-09-09T23:34:24.636" v="51" actId="1076"/>
          <ac:spMkLst>
            <pc:docMk/>
            <pc:sldMk cId="2640265352" sldId="519"/>
            <ac:spMk id="4" creationId="{2648CFAB-F558-C8C5-087B-A345402898E2}"/>
          </ac:spMkLst>
        </pc:spChg>
        <pc:picChg chg="add mod">
          <ac:chgData name="Fussell, Rhett" userId="525a82f6-6f52-488b-be51-286f06938b3a" providerId="ADAL" clId="{7BDF84D7-D65C-4858-8002-122F8384EB0F}" dt="2025-09-10T00:28:38.973" v="900" actId="1076"/>
          <ac:picMkLst>
            <pc:docMk/>
            <pc:sldMk cId="2640265352" sldId="519"/>
            <ac:picMk id="5" creationId="{B8425A93-A87D-D793-BAAC-C09CF24DC1DB}"/>
          </ac:picMkLst>
        </pc:picChg>
      </pc:sldChg>
      <pc:sldChg chg="addSp delSp modSp mod modAnim chgLayout modNotesTx">
        <pc:chgData name="Fussell, Rhett" userId="525a82f6-6f52-488b-be51-286f06938b3a" providerId="ADAL" clId="{7BDF84D7-D65C-4858-8002-122F8384EB0F}" dt="2025-09-10T00:29:02.026" v="904" actId="1076"/>
        <pc:sldMkLst>
          <pc:docMk/>
          <pc:sldMk cId="1712656304" sldId="520"/>
        </pc:sldMkLst>
        <pc:spChg chg="mod">
          <ac:chgData name="Fussell, Rhett" userId="525a82f6-6f52-488b-be51-286f06938b3a" providerId="ADAL" clId="{7BDF84D7-D65C-4858-8002-122F8384EB0F}" dt="2025-09-10T00:00:04.387" v="433" actId="20577"/>
          <ac:spMkLst>
            <pc:docMk/>
            <pc:sldMk cId="1712656304" sldId="520"/>
            <ac:spMk id="2" creationId="{7BAE4CBB-AA7B-BBDF-77D8-E386263D8D06}"/>
          </ac:spMkLst>
        </pc:spChg>
        <pc:spChg chg="mod">
          <ac:chgData name="Fussell, Rhett" userId="525a82f6-6f52-488b-be51-286f06938b3a" providerId="ADAL" clId="{7BDF84D7-D65C-4858-8002-122F8384EB0F}" dt="2025-09-09T23:55:08.218" v="390" actId="21"/>
          <ac:spMkLst>
            <pc:docMk/>
            <pc:sldMk cId="1712656304" sldId="520"/>
            <ac:spMk id="3" creationId="{06C809BE-A03F-73FC-817D-3E81E2252C97}"/>
          </ac:spMkLst>
        </pc:spChg>
        <pc:spChg chg="add mod">
          <ac:chgData name="Fussell, Rhett" userId="525a82f6-6f52-488b-be51-286f06938b3a" providerId="ADAL" clId="{7BDF84D7-D65C-4858-8002-122F8384EB0F}" dt="2025-09-09T23:56:49.039" v="404" actId="164"/>
          <ac:spMkLst>
            <pc:docMk/>
            <pc:sldMk cId="1712656304" sldId="520"/>
            <ac:spMk id="6" creationId="{FFE9B015-312B-75E4-598B-513ACE4404D6}"/>
          </ac:spMkLst>
        </pc:spChg>
        <pc:spChg chg="add mod">
          <ac:chgData name="Fussell, Rhett" userId="525a82f6-6f52-488b-be51-286f06938b3a" providerId="ADAL" clId="{7BDF84D7-D65C-4858-8002-122F8384EB0F}" dt="2025-09-09T23:55:42.927" v="398" actId="164"/>
          <ac:spMkLst>
            <pc:docMk/>
            <pc:sldMk cId="1712656304" sldId="520"/>
            <ac:spMk id="8" creationId="{1B780DB2-ABEB-03D3-AD9A-55FE53D3B7A4}"/>
          </ac:spMkLst>
        </pc:spChg>
        <pc:spChg chg="add del mod">
          <ac:chgData name="Fussell, Rhett" userId="525a82f6-6f52-488b-be51-286f06938b3a" providerId="ADAL" clId="{7BDF84D7-D65C-4858-8002-122F8384EB0F}" dt="2025-09-09T23:46:51.070" v="239" actId="26606"/>
          <ac:spMkLst>
            <pc:docMk/>
            <pc:sldMk cId="1712656304" sldId="520"/>
            <ac:spMk id="9" creationId="{E1849279-022B-61C8-DEA2-2E722DB53D0C}"/>
          </ac:spMkLst>
        </pc:spChg>
        <pc:spChg chg="add del mod">
          <ac:chgData name="Fussell, Rhett" userId="525a82f6-6f52-488b-be51-286f06938b3a" providerId="ADAL" clId="{7BDF84D7-D65C-4858-8002-122F8384EB0F}" dt="2025-09-09T23:46:51.070" v="239" actId="26606"/>
          <ac:spMkLst>
            <pc:docMk/>
            <pc:sldMk cId="1712656304" sldId="520"/>
            <ac:spMk id="11" creationId="{45742C26-9579-E952-9B8C-2C1CBEAF7DF7}"/>
          </ac:spMkLst>
        </pc:spChg>
        <pc:grpChg chg="add mod">
          <ac:chgData name="Fussell, Rhett" userId="525a82f6-6f52-488b-be51-286f06938b3a" providerId="ADAL" clId="{7BDF84D7-D65C-4858-8002-122F8384EB0F}" dt="2025-09-09T23:55:42.927" v="398" actId="164"/>
          <ac:grpSpMkLst>
            <pc:docMk/>
            <pc:sldMk cId="1712656304" sldId="520"/>
            <ac:grpSpMk id="10" creationId="{C6E02196-F67C-2C99-D14A-1BB7B29903A1}"/>
          </ac:grpSpMkLst>
        </pc:grpChg>
        <pc:grpChg chg="add mod">
          <ac:chgData name="Fussell, Rhett" userId="525a82f6-6f52-488b-be51-286f06938b3a" providerId="ADAL" clId="{7BDF84D7-D65C-4858-8002-122F8384EB0F}" dt="2025-09-09T23:56:49.039" v="404" actId="164"/>
          <ac:grpSpMkLst>
            <pc:docMk/>
            <pc:sldMk cId="1712656304" sldId="520"/>
            <ac:grpSpMk id="12" creationId="{A5C96F21-57E6-77FF-CCBC-F5927F69C1DD}"/>
          </ac:grpSpMkLst>
        </pc:grpChg>
        <pc:picChg chg="add mod">
          <ac:chgData name="Fussell, Rhett" userId="525a82f6-6f52-488b-be51-286f06938b3a" providerId="ADAL" clId="{7BDF84D7-D65C-4858-8002-122F8384EB0F}" dt="2025-09-09T23:56:49.039" v="404" actId="164"/>
          <ac:picMkLst>
            <pc:docMk/>
            <pc:sldMk cId="1712656304" sldId="520"/>
            <ac:picMk id="4" creationId="{252ECCBC-93A5-7D16-B3CD-828556E0BD95}"/>
          </ac:picMkLst>
        </pc:picChg>
        <pc:picChg chg="add mod">
          <ac:chgData name="Fussell, Rhett" userId="525a82f6-6f52-488b-be51-286f06938b3a" providerId="ADAL" clId="{7BDF84D7-D65C-4858-8002-122F8384EB0F}" dt="2025-09-10T00:29:02.026" v="904" actId="1076"/>
          <ac:picMkLst>
            <pc:docMk/>
            <pc:sldMk cId="1712656304" sldId="520"/>
            <ac:picMk id="13" creationId="{88FEBD96-C4D3-F687-6723-3D800D1476C7}"/>
          </ac:picMkLst>
        </pc:picChg>
        <pc:picChg chg="add mod">
          <ac:chgData name="Fussell, Rhett" userId="525a82f6-6f52-488b-be51-286f06938b3a" providerId="ADAL" clId="{7BDF84D7-D65C-4858-8002-122F8384EB0F}" dt="2025-09-09T23:57:00.415" v="408" actId="1076"/>
          <ac:picMkLst>
            <pc:docMk/>
            <pc:sldMk cId="1712656304" sldId="520"/>
            <ac:picMk id="1026" creationId="{70C06E85-6E1B-ED8B-0163-730EF9E3B0DB}"/>
          </ac:picMkLst>
        </pc:picChg>
      </pc:sldChg>
      <pc:sldChg chg="modSp del">
        <pc:chgData name="Fussell, Rhett" userId="525a82f6-6f52-488b-be51-286f06938b3a" providerId="ADAL" clId="{7BDF84D7-D65C-4858-8002-122F8384EB0F}" dt="2025-09-09T23:49:41.382" v="355" actId="2696"/>
        <pc:sldMkLst>
          <pc:docMk/>
          <pc:sldMk cId="3175484382" sldId="521"/>
        </pc:sldMkLst>
        <pc:spChg chg="mod">
          <ac:chgData name="Fussell, Rhett" userId="525a82f6-6f52-488b-be51-286f06938b3a" providerId="ADAL" clId="{7BDF84D7-D65C-4858-8002-122F8384EB0F}" dt="2025-09-09T23:41:04.278" v="90" actId="255"/>
          <ac:spMkLst>
            <pc:docMk/>
            <pc:sldMk cId="3175484382" sldId="521"/>
            <ac:spMk id="2" creationId="{C3C00476-FF8C-04C6-1462-16208515B3B5}"/>
          </ac:spMkLst>
        </pc:spChg>
        <pc:spChg chg="mod">
          <ac:chgData name="Fussell, Rhett" userId="525a82f6-6f52-488b-be51-286f06938b3a" providerId="ADAL" clId="{7BDF84D7-D65C-4858-8002-122F8384EB0F}" dt="2025-09-09T23:41:04.278" v="90" actId="255"/>
          <ac:spMkLst>
            <pc:docMk/>
            <pc:sldMk cId="3175484382" sldId="521"/>
            <ac:spMk id="3" creationId="{C75DC986-0B5A-CB06-5112-F2B3CEF790AF}"/>
          </ac:spMkLst>
        </pc:spChg>
      </pc:sldChg>
      <pc:sldChg chg="addSp modSp mod">
        <pc:chgData name="Fussell, Rhett" userId="525a82f6-6f52-488b-be51-286f06938b3a" providerId="ADAL" clId="{7BDF84D7-D65C-4858-8002-122F8384EB0F}" dt="2025-09-10T00:29:11.854" v="906" actId="1076"/>
        <pc:sldMkLst>
          <pc:docMk/>
          <pc:sldMk cId="1479499236" sldId="522"/>
        </pc:sldMkLst>
        <pc:spChg chg="mod">
          <ac:chgData name="Fussell, Rhett" userId="525a82f6-6f52-488b-be51-286f06938b3a" providerId="ADAL" clId="{7BDF84D7-D65C-4858-8002-122F8384EB0F}" dt="2025-09-10T00:03:59.161" v="580" actId="207"/>
          <ac:spMkLst>
            <pc:docMk/>
            <pc:sldMk cId="1479499236" sldId="522"/>
            <ac:spMk id="2" creationId="{8926FB3A-60B2-BD7C-0A6F-FFB10124F2D9}"/>
          </ac:spMkLst>
        </pc:spChg>
        <pc:spChg chg="mod">
          <ac:chgData name="Fussell, Rhett" userId="525a82f6-6f52-488b-be51-286f06938b3a" providerId="ADAL" clId="{7BDF84D7-D65C-4858-8002-122F8384EB0F}" dt="2025-09-09T23:59:06.858" v="410" actId="255"/>
          <ac:spMkLst>
            <pc:docMk/>
            <pc:sldMk cId="1479499236" sldId="522"/>
            <ac:spMk id="9" creationId="{7418CD34-64FC-AC66-4CBE-3C7871ADB340}"/>
          </ac:spMkLst>
        </pc:spChg>
        <pc:picChg chg="add mod">
          <ac:chgData name="Fussell, Rhett" userId="525a82f6-6f52-488b-be51-286f06938b3a" providerId="ADAL" clId="{7BDF84D7-D65C-4858-8002-122F8384EB0F}" dt="2025-09-10T00:29:11.854" v="906" actId="1076"/>
          <ac:picMkLst>
            <pc:docMk/>
            <pc:sldMk cId="1479499236" sldId="522"/>
            <ac:picMk id="3" creationId="{63133BE3-EF2C-8683-BB99-498FD66F02B1}"/>
          </ac:picMkLst>
        </pc:picChg>
        <pc:picChg chg="mod">
          <ac:chgData name="Fussell, Rhett" userId="525a82f6-6f52-488b-be51-286f06938b3a" providerId="ADAL" clId="{7BDF84D7-D65C-4858-8002-122F8384EB0F}" dt="2025-09-09T23:57:41.558" v="409" actId="207"/>
          <ac:picMkLst>
            <pc:docMk/>
            <pc:sldMk cId="1479499236" sldId="522"/>
            <ac:picMk id="5" creationId="{4E6D4AB7-0FD9-3FD2-F0E8-09BDF38D369C}"/>
          </ac:picMkLst>
        </pc:picChg>
      </pc:sldChg>
      <pc:sldChg chg="modSp del">
        <pc:chgData name="Fussell, Rhett" userId="525a82f6-6f52-488b-be51-286f06938b3a" providerId="ADAL" clId="{7BDF84D7-D65C-4858-8002-122F8384EB0F}" dt="2025-09-10T00:03:25.325" v="571" actId="47"/>
        <pc:sldMkLst>
          <pc:docMk/>
          <pc:sldMk cId="2897452106" sldId="523"/>
        </pc:sldMkLst>
        <pc:spChg chg="mod">
          <ac:chgData name="Fussell, Rhett" userId="525a82f6-6f52-488b-be51-286f06938b3a" providerId="ADAL" clId="{7BDF84D7-D65C-4858-8002-122F8384EB0F}" dt="2025-09-09T23:41:04.278" v="90" actId="255"/>
          <ac:spMkLst>
            <pc:docMk/>
            <pc:sldMk cId="2897452106" sldId="523"/>
            <ac:spMk id="2" creationId="{5B577607-4777-27B1-E736-D5FAF5641916}"/>
          </ac:spMkLst>
        </pc:spChg>
      </pc:sldChg>
      <pc:sldChg chg="addSp modSp mod">
        <pc:chgData name="Fussell, Rhett" userId="525a82f6-6f52-488b-be51-286f06938b3a" providerId="ADAL" clId="{7BDF84D7-D65C-4858-8002-122F8384EB0F}" dt="2025-09-10T00:29:36.798" v="914" actId="1076"/>
        <pc:sldMkLst>
          <pc:docMk/>
          <pc:sldMk cId="753872693" sldId="524"/>
        </pc:sldMkLst>
        <pc:spChg chg="mod">
          <ac:chgData name="Fussell, Rhett" userId="525a82f6-6f52-488b-be51-286f06938b3a" providerId="ADAL" clId="{7BDF84D7-D65C-4858-8002-122F8384EB0F}" dt="2025-09-10T00:17:24.968" v="803" actId="207"/>
          <ac:spMkLst>
            <pc:docMk/>
            <pc:sldMk cId="753872693" sldId="524"/>
            <ac:spMk id="2" creationId="{E4FD7C75-A22F-23AD-40C5-840245B9D5B8}"/>
          </ac:spMkLst>
        </pc:spChg>
        <pc:spChg chg="add mod">
          <ac:chgData name="Fussell, Rhett" userId="525a82f6-6f52-488b-be51-286f06938b3a" providerId="ADAL" clId="{7BDF84D7-D65C-4858-8002-122F8384EB0F}" dt="2025-09-10T00:17:29.554" v="805" actId="207"/>
          <ac:spMkLst>
            <pc:docMk/>
            <pc:sldMk cId="753872693" sldId="524"/>
            <ac:spMk id="4" creationId="{8FE656D9-C484-9A56-BAAF-7C80929708EF}"/>
          </ac:spMkLst>
        </pc:spChg>
        <pc:picChg chg="add mod">
          <ac:chgData name="Fussell, Rhett" userId="525a82f6-6f52-488b-be51-286f06938b3a" providerId="ADAL" clId="{7BDF84D7-D65C-4858-8002-122F8384EB0F}" dt="2025-09-10T00:29:36.798" v="914" actId="1076"/>
          <ac:picMkLst>
            <pc:docMk/>
            <pc:sldMk cId="753872693" sldId="524"/>
            <ac:picMk id="5" creationId="{AF6C87CC-AE6C-FF18-31FC-D8A45B59503B}"/>
          </ac:picMkLst>
        </pc:picChg>
        <pc:picChg chg="mod">
          <ac:chgData name="Fussell, Rhett" userId="525a82f6-6f52-488b-be51-286f06938b3a" providerId="ADAL" clId="{7BDF84D7-D65C-4858-8002-122F8384EB0F}" dt="2025-09-10T00:29:29.730" v="912" actId="1076"/>
          <ac:picMkLst>
            <pc:docMk/>
            <pc:sldMk cId="753872693" sldId="524"/>
            <ac:picMk id="6" creationId="{3A2C8009-EBB8-51A0-9587-E5F0D8CDD672}"/>
          </ac:picMkLst>
        </pc:picChg>
        <pc:picChg chg="mod">
          <ac:chgData name="Fussell, Rhett" userId="525a82f6-6f52-488b-be51-286f06938b3a" providerId="ADAL" clId="{7BDF84D7-D65C-4858-8002-122F8384EB0F}" dt="2025-09-10T00:29:34.048" v="913" actId="1076"/>
          <ac:picMkLst>
            <pc:docMk/>
            <pc:sldMk cId="753872693" sldId="524"/>
            <ac:picMk id="7" creationId="{3131A1DF-70DE-0C93-ABBF-5B208825BE52}"/>
          </ac:picMkLst>
        </pc:picChg>
      </pc:sldChg>
      <pc:sldChg chg="modSp mod ord">
        <pc:chgData name="Fussell, Rhett" userId="525a82f6-6f52-488b-be51-286f06938b3a" providerId="ADAL" clId="{7BDF84D7-D65C-4858-8002-122F8384EB0F}" dt="2025-09-10T00:35:20.620" v="1036" actId="207"/>
        <pc:sldMkLst>
          <pc:docMk/>
          <pc:sldMk cId="110935870" sldId="525"/>
        </pc:sldMkLst>
        <pc:spChg chg="mod">
          <ac:chgData name="Fussell, Rhett" userId="525a82f6-6f52-488b-be51-286f06938b3a" providerId="ADAL" clId="{7BDF84D7-D65C-4858-8002-122F8384EB0F}" dt="2025-09-10T00:17:50.406" v="809" actId="207"/>
          <ac:spMkLst>
            <pc:docMk/>
            <pc:sldMk cId="110935870" sldId="525"/>
            <ac:spMk id="2" creationId="{B8350287-CAB6-ECB5-2AEC-0C9999C82F0D}"/>
          </ac:spMkLst>
        </pc:spChg>
        <pc:graphicFrameChg chg="mod modGraphic">
          <ac:chgData name="Fussell, Rhett" userId="525a82f6-6f52-488b-be51-286f06938b3a" providerId="ADAL" clId="{7BDF84D7-D65C-4858-8002-122F8384EB0F}" dt="2025-09-10T00:35:20.620" v="1036" actId="207"/>
          <ac:graphicFrameMkLst>
            <pc:docMk/>
            <pc:sldMk cId="110935870" sldId="525"/>
            <ac:graphicFrameMk id="3" creationId="{781BFDD7-370A-605D-334A-724A2249A33D}"/>
          </ac:graphicFrameMkLst>
        </pc:graphicFrameChg>
        <pc:graphicFrameChg chg="mod modGraphic">
          <ac:chgData name="Fussell, Rhett" userId="525a82f6-6f52-488b-be51-286f06938b3a" providerId="ADAL" clId="{7BDF84D7-D65C-4858-8002-122F8384EB0F}" dt="2025-09-10T00:35:15.580" v="1035" actId="207"/>
          <ac:graphicFrameMkLst>
            <pc:docMk/>
            <pc:sldMk cId="110935870" sldId="525"/>
            <ac:graphicFrameMk id="6" creationId="{89D0B1D0-D9EC-70FD-59CF-ACB57C789E54}"/>
          </ac:graphicFrameMkLst>
        </pc:graphicFrameChg>
      </pc:sldChg>
      <pc:sldChg chg="addSp delSp modSp mod">
        <pc:chgData name="Fussell, Rhett" userId="525a82f6-6f52-488b-be51-286f06938b3a" providerId="ADAL" clId="{7BDF84D7-D65C-4858-8002-122F8384EB0F}" dt="2025-09-10T00:31:27.216" v="958" actId="207"/>
        <pc:sldMkLst>
          <pc:docMk/>
          <pc:sldMk cId="1631324861" sldId="526"/>
        </pc:sldMkLst>
        <pc:spChg chg="mod">
          <ac:chgData name="Fussell, Rhett" userId="525a82f6-6f52-488b-be51-286f06938b3a" providerId="ADAL" clId="{7BDF84D7-D65C-4858-8002-122F8384EB0F}" dt="2025-09-10T00:31:27.216" v="958" actId="207"/>
          <ac:spMkLst>
            <pc:docMk/>
            <pc:sldMk cId="1631324861" sldId="526"/>
            <ac:spMk id="2" creationId="{00000000-0000-0000-0000-000000000000}"/>
          </ac:spMkLst>
        </pc:spChg>
        <pc:spChg chg="mod">
          <ac:chgData name="Fussell, Rhett" userId="525a82f6-6f52-488b-be51-286f06938b3a" providerId="ADAL" clId="{7BDF84D7-D65C-4858-8002-122F8384EB0F}" dt="2025-09-10T00:26:32.907" v="877" actId="20577"/>
          <ac:spMkLst>
            <pc:docMk/>
            <pc:sldMk cId="1631324861" sldId="526"/>
            <ac:spMk id="4" creationId="{E1320E18-37A5-0D25-D93A-74DCB8769ECB}"/>
          </ac:spMkLst>
        </pc:spChg>
        <pc:spChg chg="add mod">
          <ac:chgData name="Fussell, Rhett" userId="525a82f6-6f52-488b-be51-286f06938b3a" providerId="ADAL" clId="{7BDF84D7-D65C-4858-8002-122F8384EB0F}" dt="2025-09-10T00:30:34.781" v="928" actId="14100"/>
          <ac:spMkLst>
            <pc:docMk/>
            <pc:sldMk cId="1631324861" sldId="526"/>
            <ac:spMk id="7" creationId="{6E5FEEDA-91F4-E67B-50C7-29FF66267AD8}"/>
          </ac:spMkLst>
        </pc:spChg>
        <pc:picChg chg="add del mod">
          <ac:chgData name="Fussell, Rhett" userId="525a82f6-6f52-488b-be51-286f06938b3a" providerId="ADAL" clId="{7BDF84D7-D65C-4858-8002-122F8384EB0F}" dt="2025-09-10T00:24:30.918" v="859" actId="478"/>
          <ac:picMkLst>
            <pc:docMk/>
            <pc:sldMk cId="1631324861" sldId="526"/>
            <ac:picMk id="3" creationId="{B93A5B5C-5333-EA7A-4CAB-D97CFCC2DCCB}"/>
          </ac:picMkLst>
        </pc:picChg>
        <pc:picChg chg="add mod">
          <ac:chgData name="Fussell, Rhett" userId="525a82f6-6f52-488b-be51-286f06938b3a" providerId="ADAL" clId="{7BDF84D7-D65C-4858-8002-122F8384EB0F}" dt="2025-09-10T00:30:46.549" v="931" actId="208"/>
          <ac:picMkLst>
            <pc:docMk/>
            <pc:sldMk cId="1631324861" sldId="526"/>
            <ac:picMk id="6" creationId="{C348E31E-E30B-02F7-24D7-0FF7FED3F6E1}"/>
          </ac:picMkLst>
        </pc:picChg>
        <pc:picChg chg="add del mod">
          <ac:chgData name="Fussell, Rhett" userId="525a82f6-6f52-488b-be51-286f06938b3a" providerId="ADAL" clId="{7BDF84D7-D65C-4858-8002-122F8384EB0F}" dt="2025-09-10T00:27:06.706" v="880" actId="21"/>
          <ac:picMkLst>
            <pc:docMk/>
            <pc:sldMk cId="1631324861" sldId="526"/>
            <ac:picMk id="8" creationId="{1DCEED18-F303-6D4C-3A30-C2E5863CFC07}"/>
          </ac:picMkLst>
        </pc:picChg>
        <pc:picChg chg="add del mod">
          <ac:chgData name="Fussell, Rhett" userId="525a82f6-6f52-488b-be51-286f06938b3a" providerId="ADAL" clId="{7BDF84D7-D65C-4858-8002-122F8384EB0F}" dt="2025-09-10T00:27:06.706" v="880" actId="21"/>
          <ac:picMkLst>
            <pc:docMk/>
            <pc:sldMk cId="1631324861" sldId="526"/>
            <ac:picMk id="9" creationId="{D0215204-3836-22A3-0E8E-BB7239091C4B}"/>
          </ac:picMkLst>
        </pc:picChg>
        <pc:picChg chg="add del mod">
          <ac:chgData name="Fussell, Rhett" userId="525a82f6-6f52-488b-be51-286f06938b3a" providerId="ADAL" clId="{7BDF84D7-D65C-4858-8002-122F8384EB0F}" dt="2025-09-10T00:27:53.181" v="890" actId="478"/>
          <ac:picMkLst>
            <pc:docMk/>
            <pc:sldMk cId="1631324861" sldId="526"/>
            <ac:picMk id="10" creationId="{87F27A8F-A7D8-166B-6B5A-EC7D66BFDB0F}"/>
          </ac:picMkLst>
        </pc:picChg>
        <pc:picChg chg="add mod">
          <ac:chgData name="Fussell, Rhett" userId="525a82f6-6f52-488b-be51-286f06938b3a" providerId="ADAL" clId="{7BDF84D7-D65C-4858-8002-122F8384EB0F}" dt="2025-09-10T00:30:26.262" v="925" actId="1076"/>
          <ac:picMkLst>
            <pc:docMk/>
            <pc:sldMk cId="1631324861" sldId="526"/>
            <ac:picMk id="11" creationId="{98007B5C-D0E7-D7C0-AA28-2A4383463E17}"/>
          </ac:picMkLst>
        </pc:picChg>
      </pc:sldChg>
      <pc:sldChg chg="modSp">
        <pc:chgData name="Fussell, Rhett" userId="525a82f6-6f52-488b-be51-286f06938b3a" providerId="ADAL" clId="{7BDF84D7-D65C-4858-8002-122F8384EB0F}" dt="2025-09-09T23:41:04.278" v="90" actId="255"/>
        <pc:sldMkLst>
          <pc:docMk/>
          <pc:sldMk cId="2058305757" sldId="528"/>
        </pc:sldMkLst>
        <pc:spChg chg="mod">
          <ac:chgData name="Fussell, Rhett" userId="525a82f6-6f52-488b-be51-286f06938b3a" providerId="ADAL" clId="{7BDF84D7-D65C-4858-8002-122F8384EB0F}" dt="2025-09-09T23:41:04.278" v="90" actId="255"/>
          <ac:spMkLst>
            <pc:docMk/>
            <pc:sldMk cId="2058305757" sldId="528"/>
            <ac:spMk id="2" creationId="{AD9E75F2-842F-41E1-6D81-9EECB9675468}"/>
          </ac:spMkLst>
        </pc:spChg>
        <pc:spChg chg="mod">
          <ac:chgData name="Fussell, Rhett" userId="525a82f6-6f52-488b-be51-286f06938b3a" providerId="ADAL" clId="{7BDF84D7-D65C-4858-8002-122F8384EB0F}" dt="2025-09-09T23:41:04.278" v="90" actId="255"/>
          <ac:spMkLst>
            <pc:docMk/>
            <pc:sldMk cId="2058305757" sldId="528"/>
            <ac:spMk id="3" creationId="{EFFA9243-9234-BC9B-4A5F-756B6A2D72D5}"/>
          </ac:spMkLst>
        </pc:spChg>
      </pc:sldChg>
      <pc:sldChg chg="addSp delSp modSp mod modNotesTx">
        <pc:chgData name="Fussell, Rhett" userId="525a82f6-6f52-488b-be51-286f06938b3a" providerId="ADAL" clId="{7BDF84D7-D65C-4858-8002-122F8384EB0F}" dt="2025-09-10T00:28:44.641" v="901" actId="1076"/>
        <pc:sldMkLst>
          <pc:docMk/>
          <pc:sldMk cId="3773574766" sldId="529"/>
        </pc:sldMkLst>
        <pc:spChg chg="mod">
          <ac:chgData name="Fussell, Rhett" userId="525a82f6-6f52-488b-be51-286f06938b3a" providerId="ADAL" clId="{7BDF84D7-D65C-4858-8002-122F8384EB0F}" dt="2025-09-09T23:41:04.278" v="90" actId="255"/>
          <ac:spMkLst>
            <pc:docMk/>
            <pc:sldMk cId="3773574766" sldId="529"/>
            <ac:spMk id="2" creationId="{A72B65C0-9873-7B8B-85E9-33F27FAE9344}"/>
          </ac:spMkLst>
        </pc:spChg>
        <pc:spChg chg="mod">
          <ac:chgData name="Fussell, Rhett" userId="525a82f6-6f52-488b-be51-286f06938b3a" providerId="ADAL" clId="{7BDF84D7-D65C-4858-8002-122F8384EB0F}" dt="2025-09-10T00:02:50.354" v="570" actId="207"/>
          <ac:spMkLst>
            <pc:docMk/>
            <pc:sldMk cId="3773574766" sldId="529"/>
            <ac:spMk id="3" creationId="{9DDA6B92-9C18-F8F3-3D67-AE451AF5728A}"/>
          </ac:spMkLst>
        </pc:spChg>
        <pc:spChg chg="del">
          <ac:chgData name="Fussell, Rhett" userId="525a82f6-6f52-488b-be51-286f06938b3a" providerId="ADAL" clId="{7BDF84D7-D65C-4858-8002-122F8384EB0F}" dt="2025-09-10T00:01:51.555" v="454" actId="478"/>
          <ac:spMkLst>
            <pc:docMk/>
            <pc:sldMk cId="3773574766" sldId="529"/>
            <ac:spMk id="5" creationId="{62311E89-0F4D-BFBE-98F8-99AB5D0AC6C0}"/>
          </ac:spMkLst>
        </pc:spChg>
        <pc:picChg chg="add mod">
          <ac:chgData name="Fussell, Rhett" userId="525a82f6-6f52-488b-be51-286f06938b3a" providerId="ADAL" clId="{7BDF84D7-D65C-4858-8002-122F8384EB0F}" dt="2025-09-10T00:28:44.641" v="901" actId="1076"/>
          <ac:picMkLst>
            <pc:docMk/>
            <pc:sldMk cId="3773574766" sldId="529"/>
            <ac:picMk id="7" creationId="{378741F7-F531-4C32-988B-CCB51C4376B3}"/>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Building Area by Building Use in 5 mile radius of Stations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Sheet1!$A$2</c:f>
              <c:strCache>
                <c:ptCount val="1"/>
                <c:pt idx="0">
                  <c:v>SFR</c:v>
                </c:pt>
              </c:strCache>
            </c:strRef>
          </c:tx>
          <c:spPr>
            <a:solidFill>
              <a:schemeClr val="accent1"/>
            </a:solidFill>
            <a:ln>
              <a:noFill/>
            </a:ln>
            <a:effectLst/>
          </c:spPr>
          <c:invertIfNegative val="0"/>
          <c:dLbls>
            <c:spPr>
              <a:noFill/>
              <a:ln>
                <a:noFill/>
              </a:ln>
              <a:effectLst/>
            </c:spPr>
            <c:txPr>
              <a:bodyPr rot="0" spcFirstLastPara="1" vertOverflow="clip" horzOverflow="clip" vert="horz" wrap="none" lIns="38100" tIns="19050" rIns="38100" bIns="19050" anchor="ctr" anchorCtr="0">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(Sheet1!$B$1,Sheet1!$D$1,Sheet1!$F$1)</c:f>
              <c:strCache>
                <c:ptCount val="3"/>
                <c:pt idx="0">
                  <c:v>Miami</c:v>
                </c:pt>
                <c:pt idx="1">
                  <c:v>Fort Lauderdale</c:v>
                </c:pt>
                <c:pt idx="2">
                  <c:v>West Palm Beach</c:v>
                </c:pt>
              </c:strCache>
            </c:strRef>
          </c:cat>
          <c:val>
            <c:numRef>
              <c:f>(Sheet1!$B$2,Sheet1!$D$2,Sheet1!$F$2)</c:f>
              <c:numCache>
                <c:formatCode>General</c:formatCode>
                <c:ptCount val="3"/>
                <c:pt idx="0">
                  <c:v>54.8</c:v>
                </c:pt>
                <c:pt idx="1">
                  <c:v>80.5</c:v>
                </c:pt>
                <c:pt idx="2">
                  <c:v>42</c:v>
                </c:pt>
              </c:numCache>
            </c:numRef>
          </c:val>
          <c:extLst>
            <c:ext xmlns:c16="http://schemas.microsoft.com/office/drawing/2014/chart" uri="{C3380CC4-5D6E-409C-BE32-E72D297353CC}">
              <c16:uniqueId val="{00000000-8059-4026-B9EE-3341B3379D2E}"/>
            </c:ext>
          </c:extLst>
        </c:ser>
        <c:ser>
          <c:idx val="1"/>
          <c:order val="1"/>
          <c:tx>
            <c:strRef>
              <c:f>Sheet1!$A$3</c:f>
              <c:strCache>
                <c:ptCount val="1"/>
                <c:pt idx="0">
                  <c:v>MFR</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(Sheet1!$B$1,Sheet1!$D$1,Sheet1!$F$1)</c:f>
              <c:strCache>
                <c:ptCount val="3"/>
                <c:pt idx="0">
                  <c:v>Miami</c:v>
                </c:pt>
                <c:pt idx="1">
                  <c:v>Fort Lauderdale</c:v>
                </c:pt>
                <c:pt idx="2">
                  <c:v>West Palm Beach</c:v>
                </c:pt>
              </c:strCache>
            </c:strRef>
          </c:cat>
          <c:val>
            <c:numRef>
              <c:f>(Sheet1!$B$3,Sheet1!$D$3,Sheet1!$F$3)</c:f>
              <c:numCache>
                <c:formatCode>General</c:formatCode>
                <c:ptCount val="3"/>
                <c:pt idx="0">
                  <c:v>61.7</c:v>
                </c:pt>
                <c:pt idx="1">
                  <c:v>45.6</c:v>
                </c:pt>
                <c:pt idx="2">
                  <c:v>20.6</c:v>
                </c:pt>
              </c:numCache>
            </c:numRef>
          </c:val>
          <c:extLst>
            <c:ext xmlns:c16="http://schemas.microsoft.com/office/drawing/2014/chart" uri="{C3380CC4-5D6E-409C-BE32-E72D297353CC}">
              <c16:uniqueId val="{00000001-8059-4026-B9EE-3341B3379D2E}"/>
            </c:ext>
          </c:extLst>
        </c:ser>
        <c:ser>
          <c:idx val="2"/>
          <c:order val="2"/>
          <c:tx>
            <c:strRef>
              <c:f>Sheet1!$A$4</c:f>
              <c:strCache>
                <c:ptCount val="1"/>
                <c:pt idx="0">
                  <c:v>Retail</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(Sheet1!$B$1,Sheet1!$D$1,Sheet1!$F$1)</c:f>
              <c:strCache>
                <c:ptCount val="3"/>
                <c:pt idx="0">
                  <c:v>Miami</c:v>
                </c:pt>
                <c:pt idx="1">
                  <c:v>Fort Lauderdale</c:v>
                </c:pt>
                <c:pt idx="2">
                  <c:v>West Palm Beach</c:v>
                </c:pt>
              </c:strCache>
            </c:strRef>
          </c:cat>
          <c:val>
            <c:numRef>
              <c:f>(Sheet1!$B$4,Sheet1!$D$4,Sheet1!$F$4)</c:f>
              <c:numCache>
                <c:formatCode>General</c:formatCode>
                <c:ptCount val="3"/>
                <c:pt idx="0">
                  <c:v>43.7</c:v>
                </c:pt>
                <c:pt idx="1">
                  <c:v>36.200000000000003</c:v>
                </c:pt>
                <c:pt idx="2">
                  <c:v>20.9</c:v>
                </c:pt>
              </c:numCache>
            </c:numRef>
          </c:val>
          <c:extLst>
            <c:ext xmlns:c16="http://schemas.microsoft.com/office/drawing/2014/chart" uri="{C3380CC4-5D6E-409C-BE32-E72D297353CC}">
              <c16:uniqueId val="{00000002-8059-4026-B9EE-3341B3379D2E}"/>
            </c:ext>
          </c:extLst>
        </c:ser>
        <c:ser>
          <c:idx val="3"/>
          <c:order val="3"/>
          <c:tx>
            <c:strRef>
              <c:f>Sheet1!$A$5</c:f>
              <c:strCache>
                <c:ptCount val="1"/>
                <c:pt idx="0">
                  <c:v>Office</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(Sheet1!$B$1,Sheet1!$D$1,Sheet1!$F$1)</c:f>
              <c:strCache>
                <c:ptCount val="3"/>
                <c:pt idx="0">
                  <c:v>Miami</c:v>
                </c:pt>
                <c:pt idx="1">
                  <c:v>Fort Lauderdale</c:v>
                </c:pt>
                <c:pt idx="2">
                  <c:v>West Palm Beach</c:v>
                </c:pt>
              </c:strCache>
            </c:strRef>
          </c:cat>
          <c:val>
            <c:numRef>
              <c:f>(Sheet1!$B$5,Sheet1!$D$5,Sheet1!$F$5)</c:f>
              <c:numCache>
                <c:formatCode>General</c:formatCode>
                <c:ptCount val="3"/>
                <c:pt idx="0">
                  <c:v>40</c:v>
                </c:pt>
                <c:pt idx="1">
                  <c:v>18</c:v>
                </c:pt>
                <c:pt idx="2">
                  <c:v>18.399999999999999</c:v>
                </c:pt>
              </c:numCache>
            </c:numRef>
          </c:val>
          <c:extLst>
            <c:ext xmlns:c16="http://schemas.microsoft.com/office/drawing/2014/chart" uri="{C3380CC4-5D6E-409C-BE32-E72D297353CC}">
              <c16:uniqueId val="{00000003-8059-4026-B9EE-3341B3379D2E}"/>
            </c:ext>
          </c:extLst>
        </c:ser>
        <c:ser>
          <c:idx val="4"/>
          <c:order val="4"/>
          <c:tx>
            <c:strRef>
              <c:f>Sheet1!$A$6</c:f>
              <c:strCache>
                <c:ptCount val="1"/>
                <c:pt idx="0">
                  <c:v>Non-Retail Attraction</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(Sheet1!$B$1,Sheet1!$D$1,Sheet1!$F$1)</c:f>
              <c:strCache>
                <c:ptCount val="3"/>
                <c:pt idx="0">
                  <c:v>Miami</c:v>
                </c:pt>
                <c:pt idx="1">
                  <c:v>Fort Lauderdale</c:v>
                </c:pt>
                <c:pt idx="2">
                  <c:v>West Palm Beach</c:v>
                </c:pt>
              </c:strCache>
            </c:strRef>
          </c:cat>
          <c:val>
            <c:numRef>
              <c:f>(Sheet1!$B$6,Sheet1!$D$6,Sheet1!$F$6)</c:f>
              <c:numCache>
                <c:formatCode>General</c:formatCode>
                <c:ptCount val="3"/>
                <c:pt idx="0">
                  <c:v>7.2</c:v>
                </c:pt>
                <c:pt idx="1">
                  <c:v>2.2999999999999998</c:v>
                </c:pt>
                <c:pt idx="2">
                  <c:v>3</c:v>
                </c:pt>
              </c:numCache>
            </c:numRef>
          </c:val>
          <c:extLst>
            <c:ext xmlns:c16="http://schemas.microsoft.com/office/drawing/2014/chart" uri="{C3380CC4-5D6E-409C-BE32-E72D297353CC}">
              <c16:uniqueId val="{00000004-8059-4026-B9EE-3341B3379D2E}"/>
            </c:ext>
          </c:extLst>
        </c:ser>
        <c:ser>
          <c:idx val="5"/>
          <c:order val="5"/>
          <c:tx>
            <c:strRef>
              <c:f>Sheet1!$A$7</c:f>
              <c:strCache>
                <c:ptCount val="1"/>
                <c:pt idx="0">
                  <c:v>Industrial</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(Sheet1!$B$1,Sheet1!$D$1,Sheet1!$F$1)</c:f>
              <c:strCache>
                <c:ptCount val="3"/>
                <c:pt idx="0">
                  <c:v>Miami</c:v>
                </c:pt>
                <c:pt idx="1">
                  <c:v>Fort Lauderdale</c:v>
                </c:pt>
                <c:pt idx="2">
                  <c:v>West Palm Beach</c:v>
                </c:pt>
              </c:strCache>
            </c:strRef>
          </c:cat>
          <c:val>
            <c:numRef>
              <c:f>(Sheet1!$B$7,Sheet1!$D$7,Sheet1!$F$7)</c:f>
              <c:numCache>
                <c:formatCode>General</c:formatCode>
                <c:ptCount val="3"/>
                <c:pt idx="0">
                  <c:v>8.4</c:v>
                </c:pt>
                <c:pt idx="1">
                  <c:v>10.199999999999999</c:v>
                </c:pt>
                <c:pt idx="2">
                  <c:v>6</c:v>
                </c:pt>
              </c:numCache>
            </c:numRef>
          </c:val>
          <c:extLst>
            <c:ext xmlns:c16="http://schemas.microsoft.com/office/drawing/2014/chart" uri="{C3380CC4-5D6E-409C-BE32-E72D297353CC}">
              <c16:uniqueId val="{00000005-8059-4026-B9EE-3341B3379D2E}"/>
            </c:ext>
          </c:extLst>
        </c:ser>
        <c:ser>
          <c:idx val="6"/>
          <c:order val="6"/>
          <c:tx>
            <c:strRef>
              <c:f>Sheet1!$A$8</c:f>
              <c:strCache>
                <c:ptCount val="1"/>
                <c:pt idx="0">
                  <c:v>Civic/Institutional</c:v>
                </c:pt>
              </c:strCache>
            </c:strRef>
          </c:tx>
          <c:spPr>
            <a:solidFill>
              <a:schemeClr val="accent1">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(Sheet1!$B$1,Sheet1!$D$1,Sheet1!$F$1)</c:f>
              <c:strCache>
                <c:ptCount val="3"/>
                <c:pt idx="0">
                  <c:v>Miami</c:v>
                </c:pt>
                <c:pt idx="1">
                  <c:v>Fort Lauderdale</c:v>
                </c:pt>
                <c:pt idx="2">
                  <c:v>West Palm Beach</c:v>
                </c:pt>
              </c:strCache>
            </c:strRef>
          </c:cat>
          <c:val>
            <c:numRef>
              <c:f>(Sheet1!$B$8,Sheet1!$D$8,Sheet1!$F$8)</c:f>
              <c:numCache>
                <c:formatCode>General</c:formatCode>
                <c:ptCount val="3"/>
                <c:pt idx="0">
                  <c:v>20.8</c:v>
                </c:pt>
                <c:pt idx="1">
                  <c:v>18.399999999999999</c:v>
                </c:pt>
                <c:pt idx="2">
                  <c:v>11.4</c:v>
                </c:pt>
              </c:numCache>
            </c:numRef>
          </c:val>
          <c:extLst>
            <c:ext xmlns:c16="http://schemas.microsoft.com/office/drawing/2014/chart" uri="{C3380CC4-5D6E-409C-BE32-E72D297353CC}">
              <c16:uniqueId val="{00000006-8059-4026-B9EE-3341B3379D2E}"/>
            </c:ext>
          </c:extLst>
        </c:ser>
        <c:ser>
          <c:idx val="7"/>
          <c:order val="7"/>
          <c:tx>
            <c:strRef>
              <c:f>Sheet1!$A$9</c:f>
              <c:strCache>
                <c:ptCount val="1"/>
                <c:pt idx="0">
                  <c:v>Transportation / utilities</c:v>
                </c:pt>
              </c:strCache>
            </c:strRef>
          </c:tx>
          <c:spPr>
            <a:solidFill>
              <a:schemeClr val="accent2">
                <a:lumMod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(Sheet1!$B$1,Sheet1!$D$1,Sheet1!$F$1)</c:f>
              <c:strCache>
                <c:ptCount val="3"/>
                <c:pt idx="0">
                  <c:v>Miami</c:v>
                </c:pt>
                <c:pt idx="1">
                  <c:v>Fort Lauderdale</c:v>
                </c:pt>
                <c:pt idx="2">
                  <c:v>West Palm Beach</c:v>
                </c:pt>
              </c:strCache>
            </c:strRef>
          </c:cat>
          <c:val>
            <c:numRef>
              <c:f>(Sheet1!$B$9,Sheet1!$D$9,Sheet1!$F$9)</c:f>
              <c:numCache>
                <c:formatCode>General</c:formatCode>
                <c:ptCount val="3"/>
                <c:pt idx="0">
                  <c:v>15.8</c:v>
                </c:pt>
                <c:pt idx="1">
                  <c:v>5.3</c:v>
                </c:pt>
                <c:pt idx="2">
                  <c:v>1.8</c:v>
                </c:pt>
              </c:numCache>
            </c:numRef>
          </c:val>
          <c:extLst>
            <c:ext xmlns:c16="http://schemas.microsoft.com/office/drawing/2014/chart" uri="{C3380CC4-5D6E-409C-BE32-E72D297353CC}">
              <c16:uniqueId val="{00000007-8059-4026-B9EE-3341B3379D2E}"/>
            </c:ext>
          </c:extLst>
        </c:ser>
        <c:dLbls>
          <c:dLblPos val="ctr"/>
          <c:showLegendKey val="0"/>
          <c:showVal val="1"/>
          <c:showCatName val="0"/>
          <c:showSerName val="0"/>
          <c:showPercent val="0"/>
          <c:showBubbleSize val="0"/>
        </c:dLbls>
        <c:gapWidth val="50"/>
        <c:overlap val="100"/>
        <c:axId val="340052496"/>
        <c:axId val="340050696"/>
      </c:barChart>
      <c:catAx>
        <c:axId val="340052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0050696"/>
        <c:crosses val="autoZero"/>
        <c:auto val="1"/>
        <c:lblAlgn val="ctr"/>
        <c:lblOffset val="100"/>
        <c:noMultiLvlLbl val="0"/>
      </c:catAx>
      <c:valAx>
        <c:axId val="3400506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400524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rgbClr val="FFFFFF"/>
    </a:solid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800" b="1" i="0" u="none" strike="noStrike" kern="1200" cap="all" spc="50" baseline="0">
                <a:solidFill>
                  <a:schemeClr val="tx1">
                    <a:lumMod val="65000"/>
                    <a:lumOff val="35000"/>
                  </a:schemeClr>
                </a:solidFill>
                <a:latin typeface="+mn-lt"/>
                <a:ea typeface="+mn-ea"/>
                <a:cs typeface="+mn-cs"/>
              </a:defRPr>
            </a:pPr>
            <a:r>
              <a:rPr lang="en-US" b="0" cap="none" baseline="0" dirty="0"/>
              <a:t>Building Area by Building Use in 5 mile radius of Stations (Mil. </a:t>
            </a:r>
            <a:r>
              <a:rPr lang="en-US" b="0" cap="none" baseline="0" dirty="0" err="1"/>
              <a:t>sqft</a:t>
            </a:r>
            <a:r>
              <a:rPr lang="en-US" b="0" cap="none" baseline="0" dirty="0"/>
              <a:t>)</a:t>
            </a:r>
          </a:p>
        </c:rich>
      </c:tx>
      <c:overlay val="0"/>
      <c:spPr>
        <a:noFill/>
        <a:ln>
          <a:noFill/>
        </a:ln>
        <a:effectLst/>
      </c:spPr>
      <c:txPr>
        <a:bodyPr rot="0" spcFirstLastPara="1" vertOverflow="ellipsis" vert="horz" wrap="square" anchor="ctr" anchorCtr="1"/>
        <a:lstStyle/>
        <a:p>
          <a:pPr>
            <a:defRPr sz="1800"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Sheet1!$A$2</c:f>
              <c:strCache>
                <c:ptCount val="1"/>
                <c:pt idx="0">
                  <c:v>SFR</c:v>
                </c:pt>
              </c:strCache>
            </c:strRef>
          </c:tx>
          <c:spPr>
            <a:solidFill>
              <a:schemeClr val="accent1">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Sheet1!$B$1:$G$1</c:f>
              <c:strCache>
                <c:ptCount val="6"/>
                <c:pt idx="0">
                  <c:v>Miami</c:v>
                </c:pt>
                <c:pt idx="1">
                  <c:v>Aventura</c:v>
                </c:pt>
                <c:pt idx="2">
                  <c:v>Fort Lauderdale</c:v>
                </c:pt>
                <c:pt idx="3">
                  <c:v>Boca Raton</c:v>
                </c:pt>
                <c:pt idx="4">
                  <c:v>West Palm Beach</c:v>
                </c:pt>
                <c:pt idx="5">
                  <c:v>Palm Beach Gardens</c:v>
                </c:pt>
              </c:strCache>
            </c:strRef>
          </c:cat>
          <c:val>
            <c:numRef>
              <c:f>Sheet1!$B$2:$G$2</c:f>
              <c:numCache>
                <c:formatCode>General</c:formatCode>
                <c:ptCount val="6"/>
                <c:pt idx="0">
                  <c:v>54.8</c:v>
                </c:pt>
                <c:pt idx="1">
                  <c:v>71.2</c:v>
                </c:pt>
                <c:pt idx="2">
                  <c:v>80.5</c:v>
                </c:pt>
                <c:pt idx="3">
                  <c:v>72.5</c:v>
                </c:pt>
                <c:pt idx="4">
                  <c:v>42</c:v>
                </c:pt>
                <c:pt idx="5">
                  <c:v>113.2</c:v>
                </c:pt>
              </c:numCache>
            </c:numRef>
          </c:val>
          <c:extLst>
            <c:ext xmlns:c16="http://schemas.microsoft.com/office/drawing/2014/chart" uri="{C3380CC4-5D6E-409C-BE32-E72D297353CC}">
              <c16:uniqueId val="{00000000-DA0A-4E86-89CF-2BF6FB82A582}"/>
            </c:ext>
          </c:extLst>
        </c:ser>
        <c:ser>
          <c:idx val="1"/>
          <c:order val="1"/>
          <c:tx>
            <c:strRef>
              <c:f>Sheet1!$A$3</c:f>
              <c:strCache>
                <c:ptCount val="1"/>
                <c:pt idx="0">
                  <c:v>MFR</c:v>
                </c:pt>
              </c:strCache>
            </c:strRef>
          </c:tx>
          <c:spPr>
            <a:solidFill>
              <a:schemeClr val="accent2">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Sheet1!$B$1:$G$1</c:f>
              <c:strCache>
                <c:ptCount val="6"/>
                <c:pt idx="0">
                  <c:v>Miami</c:v>
                </c:pt>
                <c:pt idx="1">
                  <c:v>Aventura</c:v>
                </c:pt>
                <c:pt idx="2">
                  <c:v>Fort Lauderdale</c:v>
                </c:pt>
                <c:pt idx="3">
                  <c:v>Boca Raton</c:v>
                </c:pt>
                <c:pt idx="4">
                  <c:v>West Palm Beach</c:v>
                </c:pt>
                <c:pt idx="5">
                  <c:v>Palm Beach Gardens</c:v>
                </c:pt>
              </c:strCache>
            </c:strRef>
          </c:cat>
          <c:val>
            <c:numRef>
              <c:f>Sheet1!$B$3:$G$3</c:f>
              <c:numCache>
                <c:formatCode>General</c:formatCode>
                <c:ptCount val="6"/>
                <c:pt idx="0">
                  <c:v>61.7</c:v>
                </c:pt>
                <c:pt idx="1">
                  <c:v>57.4</c:v>
                </c:pt>
                <c:pt idx="2">
                  <c:v>45.6</c:v>
                </c:pt>
                <c:pt idx="3">
                  <c:v>33.700000000000003</c:v>
                </c:pt>
                <c:pt idx="4">
                  <c:v>20.6</c:v>
                </c:pt>
                <c:pt idx="5">
                  <c:v>21.1</c:v>
                </c:pt>
              </c:numCache>
            </c:numRef>
          </c:val>
          <c:extLst>
            <c:ext xmlns:c16="http://schemas.microsoft.com/office/drawing/2014/chart" uri="{C3380CC4-5D6E-409C-BE32-E72D297353CC}">
              <c16:uniqueId val="{00000001-DA0A-4E86-89CF-2BF6FB82A582}"/>
            </c:ext>
          </c:extLst>
        </c:ser>
        <c:ser>
          <c:idx val="2"/>
          <c:order val="2"/>
          <c:tx>
            <c:strRef>
              <c:f>Sheet1!$A$4</c:f>
              <c:strCache>
                <c:ptCount val="1"/>
                <c:pt idx="0">
                  <c:v>Retail</c:v>
                </c:pt>
              </c:strCache>
            </c:strRef>
          </c:tx>
          <c:spPr>
            <a:solidFill>
              <a:schemeClr val="accent3">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Sheet1!$B$1:$G$1</c:f>
              <c:strCache>
                <c:ptCount val="6"/>
                <c:pt idx="0">
                  <c:v>Miami</c:v>
                </c:pt>
                <c:pt idx="1">
                  <c:v>Aventura</c:v>
                </c:pt>
                <c:pt idx="2">
                  <c:v>Fort Lauderdale</c:v>
                </c:pt>
                <c:pt idx="3">
                  <c:v>Boca Raton</c:v>
                </c:pt>
                <c:pt idx="4">
                  <c:v>West Palm Beach</c:v>
                </c:pt>
                <c:pt idx="5">
                  <c:v>Palm Beach Gardens</c:v>
                </c:pt>
              </c:strCache>
            </c:strRef>
          </c:cat>
          <c:val>
            <c:numRef>
              <c:f>Sheet1!$B$4:$G$4</c:f>
              <c:numCache>
                <c:formatCode>General</c:formatCode>
                <c:ptCount val="6"/>
                <c:pt idx="0">
                  <c:v>43.7</c:v>
                </c:pt>
                <c:pt idx="1">
                  <c:v>36.299999999999997</c:v>
                </c:pt>
                <c:pt idx="2">
                  <c:v>36.200000000000003</c:v>
                </c:pt>
                <c:pt idx="3">
                  <c:v>29.5</c:v>
                </c:pt>
                <c:pt idx="4">
                  <c:v>20.9</c:v>
                </c:pt>
                <c:pt idx="5">
                  <c:v>14.7</c:v>
                </c:pt>
              </c:numCache>
            </c:numRef>
          </c:val>
          <c:extLst>
            <c:ext xmlns:c16="http://schemas.microsoft.com/office/drawing/2014/chart" uri="{C3380CC4-5D6E-409C-BE32-E72D297353CC}">
              <c16:uniqueId val="{00000002-DA0A-4E86-89CF-2BF6FB82A582}"/>
            </c:ext>
          </c:extLst>
        </c:ser>
        <c:ser>
          <c:idx val="3"/>
          <c:order val="3"/>
          <c:tx>
            <c:strRef>
              <c:f>Sheet1!$A$5</c:f>
              <c:strCache>
                <c:ptCount val="1"/>
                <c:pt idx="0">
                  <c:v>Office</c:v>
                </c:pt>
              </c:strCache>
            </c:strRef>
          </c:tx>
          <c:spPr>
            <a:solidFill>
              <a:schemeClr val="accent4">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Sheet1!$B$1:$G$1</c:f>
              <c:strCache>
                <c:ptCount val="6"/>
                <c:pt idx="0">
                  <c:v>Miami</c:v>
                </c:pt>
                <c:pt idx="1">
                  <c:v>Aventura</c:v>
                </c:pt>
                <c:pt idx="2">
                  <c:v>Fort Lauderdale</c:v>
                </c:pt>
                <c:pt idx="3">
                  <c:v>Boca Raton</c:v>
                </c:pt>
                <c:pt idx="4">
                  <c:v>West Palm Beach</c:v>
                </c:pt>
                <c:pt idx="5">
                  <c:v>Palm Beach Gardens</c:v>
                </c:pt>
              </c:strCache>
            </c:strRef>
          </c:cat>
          <c:val>
            <c:numRef>
              <c:f>Sheet1!$B$5:$G$5</c:f>
              <c:numCache>
                <c:formatCode>General</c:formatCode>
                <c:ptCount val="6"/>
                <c:pt idx="0">
                  <c:v>40</c:v>
                </c:pt>
                <c:pt idx="1">
                  <c:v>17.7</c:v>
                </c:pt>
                <c:pt idx="2">
                  <c:v>18</c:v>
                </c:pt>
                <c:pt idx="3">
                  <c:v>12.4</c:v>
                </c:pt>
                <c:pt idx="4">
                  <c:v>18.399999999999999</c:v>
                </c:pt>
                <c:pt idx="5">
                  <c:v>11.3</c:v>
                </c:pt>
              </c:numCache>
            </c:numRef>
          </c:val>
          <c:extLst>
            <c:ext xmlns:c16="http://schemas.microsoft.com/office/drawing/2014/chart" uri="{C3380CC4-5D6E-409C-BE32-E72D297353CC}">
              <c16:uniqueId val="{00000003-DA0A-4E86-89CF-2BF6FB82A582}"/>
            </c:ext>
          </c:extLst>
        </c:ser>
        <c:ser>
          <c:idx val="4"/>
          <c:order val="4"/>
          <c:tx>
            <c:strRef>
              <c:f>Sheet1!$A$6</c:f>
              <c:strCache>
                <c:ptCount val="1"/>
                <c:pt idx="0">
                  <c:v>Non-Retail Attraction</c:v>
                </c:pt>
              </c:strCache>
            </c:strRef>
          </c:tx>
          <c:spPr>
            <a:solidFill>
              <a:schemeClr val="accent5">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Sheet1!$B$1:$G$1</c:f>
              <c:strCache>
                <c:ptCount val="6"/>
                <c:pt idx="0">
                  <c:v>Miami</c:v>
                </c:pt>
                <c:pt idx="1">
                  <c:v>Aventura</c:v>
                </c:pt>
                <c:pt idx="2">
                  <c:v>Fort Lauderdale</c:v>
                </c:pt>
                <c:pt idx="3">
                  <c:v>Boca Raton</c:v>
                </c:pt>
                <c:pt idx="4">
                  <c:v>West Palm Beach</c:v>
                </c:pt>
                <c:pt idx="5">
                  <c:v>Palm Beach Gardens</c:v>
                </c:pt>
              </c:strCache>
            </c:strRef>
          </c:cat>
          <c:val>
            <c:numRef>
              <c:f>Sheet1!$B$6:$G$6</c:f>
              <c:numCache>
                <c:formatCode>General</c:formatCode>
                <c:ptCount val="6"/>
                <c:pt idx="0">
                  <c:v>7.2</c:v>
                </c:pt>
                <c:pt idx="1">
                  <c:v>8.6999999999999993</c:v>
                </c:pt>
                <c:pt idx="2">
                  <c:v>2.2999999999999998</c:v>
                </c:pt>
                <c:pt idx="3">
                  <c:v>3.3</c:v>
                </c:pt>
                <c:pt idx="4">
                  <c:v>3</c:v>
                </c:pt>
                <c:pt idx="5">
                  <c:v>3.8</c:v>
                </c:pt>
              </c:numCache>
            </c:numRef>
          </c:val>
          <c:extLst>
            <c:ext xmlns:c16="http://schemas.microsoft.com/office/drawing/2014/chart" uri="{C3380CC4-5D6E-409C-BE32-E72D297353CC}">
              <c16:uniqueId val="{00000004-DA0A-4E86-89CF-2BF6FB82A582}"/>
            </c:ext>
          </c:extLst>
        </c:ser>
        <c:ser>
          <c:idx val="5"/>
          <c:order val="5"/>
          <c:tx>
            <c:strRef>
              <c:f>Sheet1!$A$7</c:f>
              <c:strCache>
                <c:ptCount val="1"/>
                <c:pt idx="0">
                  <c:v>Industrial</c:v>
                </c:pt>
              </c:strCache>
            </c:strRef>
          </c:tx>
          <c:spPr>
            <a:solidFill>
              <a:schemeClr val="accent6">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Sheet1!$B$1:$G$1</c:f>
              <c:strCache>
                <c:ptCount val="6"/>
                <c:pt idx="0">
                  <c:v>Miami</c:v>
                </c:pt>
                <c:pt idx="1">
                  <c:v>Aventura</c:v>
                </c:pt>
                <c:pt idx="2">
                  <c:v>Fort Lauderdale</c:v>
                </c:pt>
                <c:pt idx="3">
                  <c:v>Boca Raton</c:v>
                </c:pt>
                <c:pt idx="4">
                  <c:v>West Palm Beach</c:v>
                </c:pt>
                <c:pt idx="5">
                  <c:v>Palm Beach Gardens</c:v>
                </c:pt>
              </c:strCache>
            </c:strRef>
          </c:cat>
          <c:val>
            <c:numRef>
              <c:f>Sheet1!$B$7:$G$7</c:f>
              <c:numCache>
                <c:formatCode>General</c:formatCode>
                <c:ptCount val="6"/>
                <c:pt idx="0">
                  <c:v>8.4</c:v>
                </c:pt>
                <c:pt idx="1">
                  <c:v>11.8</c:v>
                </c:pt>
                <c:pt idx="2">
                  <c:v>10.199999999999999</c:v>
                </c:pt>
                <c:pt idx="3">
                  <c:v>5.3</c:v>
                </c:pt>
                <c:pt idx="4">
                  <c:v>6</c:v>
                </c:pt>
                <c:pt idx="5">
                  <c:v>4.4000000000000004</c:v>
                </c:pt>
              </c:numCache>
            </c:numRef>
          </c:val>
          <c:extLst>
            <c:ext xmlns:c16="http://schemas.microsoft.com/office/drawing/2014/chart" uri="{C3380CC4-5D6E-409C-BE32-E72D297353CC}">
              <c16:uniqueId val="{00000005-DA0A-4E86-89CF-2BF6FB82A582}"/>
            </c:ext>
          </c:extLst>
        </c:ser>
        <c:ser>
          <c:idx val="6"/>
          <c:order val="6"/>
          <c:tx>
            <c:strRef>
              <c:f>Sheet1!$A$8</c:f>
              <c:strCache>
                <c:ptCount val="1"/>
                <c:pt idx="0">
                  <c:v>Civic/Institutional</c:v>
                </c:pt>
              </c:strCache>
            </c:strRef>
          </c:tx>
          <c:spPr>
            <a:solidFill>
              <a:schemeClr val="accent1">
                <a:lumMod val="60000"/>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Sheet1!$B$1:$G$1</c:f>
              <c:strCache>
                <c:ptCount val="6"/>
                <c:pt idx="0">
                  <c:v>Miami</c:v>
                </c:pt>
                <c:pt idx="1">
                  <c:v>Aventura</c:v>
                </c:pt>
                <c:pt idx="2">
                  <c:v>Fort Lauderdale</c:v>
                </c:pt>
                <c:pt idx="3">
                  <c:v>Boca Raton</c:v>
                </c:pt>
                <c:pt idx="4">
                  <c:v>West Palm Beach</c:v>
                </c:pt>
                <c:pt idx="5">
                  <c:v>Palm Beach Gardens</c:v>
                </c:pt>
              </c:strCache>
            </c:strRef>
          </c:cat>
          <c:val>
            <c:numRef>
              <c:f>Sheet1!$B$8:$G$8</c:f>
              <c:numCache>
                <c:formatCode>General</c:formatCode>
                <c:ptCount val="6"/>
                <c:pt idx="0">
                  <c:v>20.8</c:v>
                </c:pt>
                <c:pt idx="1">
                  <c:v>12.8</c:v>
                </c:pt>
                <c:pt idx="2">
                  <c:v>18.399999999999999</c:v>
                </c:pt>
                <c:pt idx="3">
                  <c:v>10.6</c:v>
                </c:pt>
                <c:pt idx="4">
                  <c:v>11.4</c:v>
                </c:pt>
                <c:pt idx="5">
                  <c:v>9.9</c:v>
                </c:pt>
              </c:numCache>
            </c:numRef>
          </c:val>
          <c:extLst>
            <c:ext xmlns:c16="http://schemas.microsoft.com/office/drawing/2014/chart" uri="{C3380CC4-5D6E-409C-BE32-E72D297353CC}">
              <c16:uniqueId val="{00000006-DA0A-4E86-89CF-2BF6FB82A582}"/>
            </c:ext>
          </c:extLst>
        </c:ser>
        <c:ser>
          <c:idx val="7"/>
          <c:order val="7"/>
          <c:tx>
            <c:strRef>
              <c:f>Sheet1!$A$9</c:f>
              <c:strCache>
                <c:ptCount val="1"/>
                <c:pt idx="0">
                  <c:v>Transportation / utilities</c:v>
                </c:pt>
              </c:strCache>
            </c:strRef>
          </c:tx>
          <c:spPr>
            <a:solidFill>
              <a:schemeClr val="accent2">
                <a:lumMod val="60000"/>
                <a:alpha val="7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Sheet1!$B$1:$G$1</c:f>
              <c:strCache>
                <c:ptCount val="6"/>
                <c:pt idx="0">
                  <c:v>Miami</c:v>
                </c:pt>
                <c:pt idx="1">
                  <c:v>Aventura</c:v>
                </c:pt>
                <c:pt idx="2">
                  <c:v>Fort Lauderdale</c:v>
                </c:pt>
                <c:pt idx="3">
                  <c:v>Boca Raton</c:v>
                </c:pt>
                <c:pt idx="4">
                  <c:v>West Palm Beach</c:v>
                </c:pt>
                <c:pt idx="5">
                  <c:v>Palm Beach Gardens</c:v>
                </c:pt>
              </c:strCache>
            </c:strRef>
          </c:cat>
          <c:val>
            <c:numRef>
              <c:f>Sheet1!$B$9:$G$9</c:f>
              <c:numCache>
                <c:formatCode>General</c:formatCode>
                <c:ptCount val="6"/>
                <c:pt idx="0">
                  <c:v>15.8</c:v>
                </c:pt>
                <c:pt idx="1">
                  <c:v>4.2</c:v>
                </c:pt>
                <c:pt idx="2">
                  <c:v>5.3</c:v>
                </c:pt>
                <c:pt idx="3">
                  <c:v>2.1</c:v>
                </c:pt>
                <c:pt idx="4">
                  <c:v>1.8</c:v>
                </c:pt>
                <c:pt idx="5">
                  <c:v>0.9</c:v>
                </c:pt>
              </c:numCache>
            </c:numRef>
          </c:val>
          <c:extLst>
            <c:ext xmlns:c16="http://schemas.microsoft.com/office/drawing/2014/chart" uri="{C3380CC4-5D6E-409C-BE32-E72D297353CC}">
              <c16:uniqueId val="{00000007-DA0A-4E86-89CF-2BF6FB82A582}"/>
            </c:ext>
          </c:extLst>
        </c:ser>
        <c:dLbls>
          <c:dLblPos val="ctr"/>
          <c:showLegendKey val="0"/>
          <c:showVal val="1"/>
          <c:showCatName val="0"/>
          <c:showSerName val="0"/>
          <c:showPercent val="0"/>
          <c:showBubbleSize val="0"/>
        </c:dLbls>
        <c:gapWidth val="50"/>
        <c:overlap val="100"/>
        <c:axId val="897918296"/>
        <c:axId val="897919736"/>
      </c:barChart>
      <c:catAx>
        <c:axId val="897918296"/>
        <c:scaling>
          <c:orientation val="minMax"/>
        </c:scaling>
        <c:delete val="0"/>
        <c:axPos val="b"/>
        <c:numFmt formatCode="General" sourceLinked="1"/>
        <c:majorTickMark val="none"/>
        <c:minorTickMark val="none"/>
        <c:tickLblPos val="nextTo"/>
        <c:spPr>
          <a:noFill/>
          <a:ln w="9525" cap="flat" cmpd="sng" algn="ctr">
            <a:solidFill>
              <a:schemeClr val="tx1">
                <a:lumMod val="25000"/>
                <a:lumOff val="75000"/>
              </a:schemeClr>
            </a:solidFill>
            <a:round/>
            <a:headEnd type="none" w="sm" len="sm"/>
            <a:tailEnd type="none" w="sm" len="sm"/>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97919736"/>
        <c:crosses val="autoZero"/>
        <c:auto val="1"/>
        <c:lblAlgn val="ctr"/>
        <c:lblOffset val="100"/>
        <c:noMultiLvlLbl val="0"/>
      </c:catAx>
      <c:valAx>
        <c:axId val="897919736"/>
        <c:scaling>
          <c:orientation val="minMax"/>
        </c:scaling>
        <c:delete val="0"/>
        <c:axPos val="l"/>
        <c:majorGridlines>
          <c:spPr>
            <a:ln w="9525" cap="flat" cmpd="sng" algn="ctr">
              <a:gradFill>
                <a:gsLst>
                  <a:gs pos="0">
                    <a:schemeClr val="tx1">
                      <a:lumMod val="5000"/>
                      <a:lumOff val="95000"/>
                    </a:schemeClr>
                  </a:gs>
                  <a:gs pos="100000">
                    <a:schemeClr val="tx1">
                      <a:lumMod val="15000"/>
                      <a:lumOff val="8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979182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rgbClr val="FFFFFF"/>
    </a:solid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0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headEnd type="none" w="sm" len="sm"/>
        <a:tailEnd type="none" w="sm" len="sm"/>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alpha val="70000"/>
        </a:schemeClr>
      </a:solidFill>
    </cs:spPr>
  </cs:dataPoint>
  <cs:dataPoint3D>
    <cs:lnRef idx="0"/>
    <cs:fillRef idx="0">
      <cs:styleClr val="auto"/>
    </cs:fillRef>
    <cs:effectRef idx="0"/>
    <cs:fontRef idx="minor">
      <a:schemeClr val="tx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a:gsLst>
          <a:gs pos="0">
            <a:schemeClr val="phClr"/>
          </a:gs>
          <a:gs pos="46000">
            <a:schemeClr val="phClr"/>
          </a:gs>
          <a:gs pos="100000">
            <a:schemeClr val="phClr">
              <a:lumMod val="20000"/>
              <a:lumOff val="80000"/>
              <a:alpha val="0"/>
            </a:schemeClr>
          </a:gs>
        </a:gsLst>
        <a:path path="circle">
          <a:fillToRect l="50000" t="-80000" r="50000" b="180000"/>
        </a:path>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0">
              <a:schemeClr val="tx1">
                <a:lumMod val="5000"/>
                <a:lumOff val="95000"/>
              </a:schemeClr>
            </a:gs>
            <a:gs pos="100000">
              <a:schemeClr val="tx1">
                <a:lumMod val="15000"/>
                <a:lumOff val="85000"/>
              </a:schemeClr>
            </a:gs>
          </a:gsLst>
          <a:lin ang="5400000" scaled="0"/>
        </a:gradFill>
        <a:round/>
      </a:ln>
    </cs:spPr>
  </cs:gridlineMajor>
  <cs:gridlineMinor>
    <cs:lnRef idx="0"/>
    <cs:fillRef idx="0"/>
    <cs:effectRef idx="0"/>
    <cs:fontRef idx="minor">
      <a:schemeClr val="dk1"/>
    </cs:fontRef>
    <cs:spPr>
      <a:ln w="9525" cap="flat" cmpd="sng" algn="ctr">
        <a:gradFill>
          <a:gsLst>
            <a:gs pos="0">
              <a:schemeClr val="tx1">
                <a:lumMod val="5000"/>
                <a:lumOff val="95000"/>
              </a:schemeClr>
            </a:gs>
            <a:gs pos="100000">
              <a:schemeClr val="tx1">
                <a:lumMod val="15000"/>
                <a:lumOff val="8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8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media/hdphoto1.wdp>
</file>

<file path=ppt/media/image1.png>
</file>

<file path=ppt/media/image10.png>
</file>

<file path=ppt/media/image11.png>
</file>

<file path=ppt/media/image12.jpeg>
</file>

<file path=ppt/media/image13.png>
</file>

<file path=ppt/media/image14.png>
</file>

<file path=ppt/media/image15.jpeg>
</file>

<file path=ppt/media/image17.png>
</file>

<file path=ppt/media/image18.png>
</file>

<file path=ppt/media/image19.png>
</file>

<file path=ppt/media/image2.sv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sv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D255DF-FA80-7846-85A7-BBC2A4F72AF0}" type="datetimeFigureOut">
              <a:rPr lang="en-GB" smtClean="0"/>
              <a:t>09/09/2025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160270-B91B-F943-996A-5642B4602F52}" type="slidenum">
              <a:rPr lang="en-GB" smtClean="0"/>
              <a:t>‹#›</a:t>
            </a:fld>
            <a:endParaRPr lang="en-GB" dirty="0"/>
          </a:p>
        </p:txBody>
      </p:sp>
    </p:spTree>
    <p:extLst>
      <p:ext uri="{BB962C8B-B14F-4D97-AF65-F5344CB8AC3E}">
        <p14:creationId xmlns:p14="http://schemas.microsoft.com/office/powerpoint/2010/main" val="314981704"/>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600" kern="1200" dirty="0">
                <a:solidFill>
                  <a:schemeClr val="tx1"/>
                </a:solidFill>
                <a:effectLst/>
                <a:latin typeface="+mn-lt"/>
                <a:ea typeface="+mn-ea"/>
                <a:cs typeface="+mn-cs"/>
              </a:rPr>
              <a:t>Transit investments can be impactful for smaller cities.  They spur local development and improve citizens access to the region. However, estimation of the ridership for a new station along an existing line can be challenging when travel models are not readily available, no access to existing ridership data is allowed and you need results within four months. </a:t>
            </a:r>
          </a:p>
          <a:p>
            <a:r>
              <a:rPr lang="en-US" sz="600" kern="1200" dirty="0">
                <a:solidFill>
                  <a:schemeClr val="tx1"/>
                </a:solidFill>
                <a:effectLst/>
                <a:latin typeface="+mn-lt"/>
                <a:ea typeface="+mn-ea"/>
                <a:cs typeface="+mn-cs"/>
              </a:rPr>
              <a:t>This presentation explains how Palm Beach Gardens was able to estimate ridership potential on Brightline for their city using big data and machine learning, thus allowing the City to feel confident in the station being feasible.</a:t>
            </a:r>
          </a:p>
          <a:p>
            <a:endParaRPr lang="en-US" dirty="0"/>
          </a:p>
        </p:txBody>
      </p:sp>
      <p:sp>
        <p:nvSpPr>
          <p:cNvPr id="4" name="Slide Number Placeholder 3"/>
          <p:cNvSpPr>
            <a:spLocks noGrp="1"/>
          </p:cNvSpPr>
          <p:nvPr>
            <p:ph type="sldNum" sz="quarter" idx="5"/>
          </p:nvPr>
        </p:nvSpPr>
        <p:spPr/>
        <p:txBody>
          <a:bodyPr/>
          <a:lstStyle/>
          <a:p>
            <a:fld id="{77160270-B91B-F943-996A-5642B4602F52}" type="slidenum">
              <a:rPr lang="en-GB" smtClean="0"/>
              <a:t>1</a:t>
            </a:fld>
            <a:endParaRPr lang="en-GB" dirty="0"/>
          </a:p>
        </p:txBody>
      </p:sp>
    </p:spTree>
    <p:extLst>
      <p:ext uri="{BB962C8B-B14F-4D97-AF65-F5344CB8AC3E}">
        <p14:creationId xmlns:p14="http://schemas.microsoft.com/office/powerpoint/2010/main" val="41139623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63588A-12B4-2DB4-F1AD-E908C653CE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6F6157-7F02-03C5-EAAD-A5880093EF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A4630F2-6C2D-771E-D10F-D501258F83CC}"/>
              </a:ext>
            </a:extLst>
          </p:cNvPr>
          <p:cNvSpPr>
            <a:spLocks noGrp="1"/>
          </p:cNvSpPr>
          <p:nvPr>
            <p:ph type="body" idx="1"/>
          </p:nvPr>
        </p:nvSpPr>
        <p:spPr/>
        <p:txBody>
          <a:bodyPr/>
          <a:lstStyle/>
          <a:p>
            <a:pPr lvl="0" algn="just"/>
            <a:endParaRPr lang="en-US" sz="1200" dirty="0"/>
          </a:p>
          <a:p>
            <a:pPr lvl="0" algn="just"/>
            <a:r>
              <a:rPr lang="en-US" sz="1200" dirty="0"/>
              <a:t>Data was 1-2 months after start</a:t>
            </a:r>
          </a:p>
        </p:txBody>
      </p:sp>
      <p:sp>
        <p:nvSpPr>
          <p:cNvPr id="4" name="Slide Number Placeholder 3">
            <a:extLst>
              <a:ext uri="{FF2B5EF4-FFF2-40B4-BE49-F238E27FC236}">
                <a16:creationId xmlns:a16="http://schemas.microsoft.com/office/drawing/2014/main" id="{38DB4634-3438-6360-EC2C-2DB747601C66}"/>
              </a:ext>
            </a:extLst>
          </p:cNvPr>
          <p:cNvSpPr>
            <a:spLocks noGrp="1"/>
          </p:cNvSpPr>
          <p:nvPr>
            <p:ph type="sldNum" sz="quarter" idx="10"/>
          </p:nvPr>
        </p:nvSpPr>
        <p:spPr/>
        <p:txBody>
          <a:bodyPr/>
          <a:lstStyle/>
          <a:p>
            <a:fld id="{F33B0A0A-8436-41D3-8CE4-D798E0BA86FB}" type="slidenum">
              <a:rPr lang="en-US" smtClean="0"/>
              <a:t>10</a:t>
            </a:fld>
            <a:endParaRPr lang="en-US"/>
          </a:p>
        </p:txBody>
      </p:sp>
    </p:spTree>
    <p:extLst>
      <p:ext uri="{BB962C8B-B14F-4D97-AF65-F5344CB8AC3E}">
        <p14:creationId xmlns:p14="http://schemas.microsoft.com/office/powerpoint/2010/main" val="4009684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699386-6A5E-3D21-7ED6-24EA62BA31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82A3C1-CA12-1382-12AD-23D7755077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E1458-6E15-448B-2A8C-310EF8A763D2}"/>
              </a:ext>
            </a:extLst>
          </p:cNvPr>
          <p:cNvSpPr>
            <a:spLocks noGrp="1"/>
          </p:cNvSpPr>
          <p:nvPr>
            <p:ph type="body" idx="1"/>
          </p:nvPr>
        </p:nvSpPr>
        <p:spPr/>
        <p:txBody>
          <a:bodyPr/>
          <a:lstStyle/>
          <a:p>
            <a:pPr lvl="0" algn="just"/>
            <a:endParaRPr lang="en-US" sz="1200" dirty="0"/>
          </a:p>
          <a:p>
            <a:pPr lvl="0" algn="just"/>
            <a:endParaRPr lang="en-US" sz="1200" dirty="0"/>
          </a:p>
        </p:txBody>
      </p:sp>
      <p:sp>
        <p:nvSpPr>
          <p:cNvPr id="4" name="Slide Number Placeholder 3">
            <a:extLst>
              <a:ext uri="{FF2B5EF4-FFF2-40B4-BE49-F238E27FC236}">
                <a16:creationId xmlns:a16="http://schemas.microsoft.com/office/drawing/2014/main" id="{605A7E10-AFEB-275A-DECB-07C8D906C441}"/>
              </a:ext>
            </a:extLst>
          </p:cNvPr>
          <p:cNvSpPr>
            <a:spLocks noGrp="1"/>
          </p:cNvSpPr>
          <p:nvPr>
            <p:ph type="sldNum" sz="quarter" idx="10"/>
          </p:nvPr>
        </p:nvSpPr>
        <p:spPr/>
        <p:txBody>
          <a:bodyPr/>
          <a:lstStyle/>
          <a:p>
            <a:fld id="{F33B0A0A-8436-41D3-8CE4-D798E0BA86FB}" type="slidenum">
              <a:rPr lang="en-US" smtClean="0"/>
              <a:t>11</a:t>
            </a:fld>
            <a:endParaRPr lang="en-US"/>
          </a:p>
        </p:txBody>
      </p:sp>
    </p:spTree>
    <p:extLst>
      <p:ext uri="{BB962C8B-B14F-4D97-AF65-F5344CB8AC3E}">
        <p14:creationId xmlns:p14="http://schemas.microsoft.com/office/powerpoint/2010/main" val="41192587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98D665-0117-69DE-3F79-D01079A7D7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9DFF2F-63B4-268E-D417-405EFBB4D1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6594313-44FE-8FEA-C377-CA9EAC657BE4}"/>
              </a:ext>
            </a:extLst>
          </p:cNvPr>
          <p:cNvSpPr>
            <a:spLocks noGrp="1"/>
          </p:cNvSpPr>
          <p:nvPr>
            <p:ph type="body" idx="1"/>
          </p:nvPr>
        </p:nvSpPr>
        <p:spPr/>
        <p:txBody>
          <a:bodyPr/>
          <a:lstStyle/>
          <a:p>
            <a:pPr lvl="0" algn="just"/>
            <a:endParaRPr lang="en-US" sz="1200" dirty="0"/>
          </a:p>
          <a:p>
            <a:pPr lvl="0" algn="just"/>
            <a:endParaRPr lang="en-US" sz="1200" dirty="0"/>
          </a:p>
        </p:txBody>
      </p:sp>
      <p:sp>
        <p:nvSpPr>
          <p:cNvPr id="4" name="Slide Number Placeholder 3">
            <a:extLst>
              <a:ext uri="{FF2B5EF4-FFF2-40B4-BE49-F238E27FC236}">
                <a16:creationId xmlns:a16="http://schemas.microsoft.com/office/drawing/2014/main" id="{FF5A0BFE-44D6-A53A-BBEB-CEAA1AC7EF3C}"/>
              </a:ext>
            </a:extLst>
          </p:cNvPr>
          <p:cNvSpPr>
            <a:spLocks noGrp="1"/>
          </p:cNvSpPr>
          <p:nvPr>
            <p:ph type="sldNum" sz="quarter" idx="10"/>
          </p:nvPr>
        </p:nvSpPr>
        <p:spPr/>
        <p:txBody>
          <a:bodyPr/>
          <a:lstStyle/>
          <a:p>
            <a:fld id="{F33B0A0A-8436-41D3-8CE4-D798E0BA86FB}" type="slidenum">
              <a:rPr lang="en-US" smtClean="0"/>
              <a:t>12</a:t>
            </a:fld>
            <a:endParaRPr lang="en-US"/>
          </a:p>
        </p:txBody>
      </p:sp>
    </p:spTree>
    <p:extLst>
      <p:ext uri="{BB962C8B-B14F-4D97-AF65-F5344CB8AC3E}">
        <p14:creationId xmlns:p14="http://schemas.microsoft.com/office/powerpoint/2010/main" val="7175928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closeness to the station and the </a:t>
            </a:r>
            <a:r>
              <a:rPr lang="en-US" dirty="0" err="1"/>
              <a:t>landuse</a:t>
            </a:r>
            <a:r>
              <a:rPr lang="en-US" dirty="0"/>
              <a:t> matters for sure</a:t>
            </a:r>
          </a:p>
          <a:p>
            <a:r>
              <a:rPr lang="en-US" baseline="0" dirty="0"/>
              <a:t>Sf way high across the board for PBG</a:t>
            </a:r>
          </a:p>
          <a:p>
            <a:r>
              <a:rPr lang="en-US" baseline="0" dirty="0"/>
              <a:t>MF and Retail/Office is a large portion of the less than 2 miles and really high in the 1 mile buffer</a:t>
            </a:r>
          </a:p>
          <a:p>
            <a:endParaRPr lang="en-US" baseline="0" dirty="0"/>
          </a:p>
          <a:p>
            <a:pPr marL="0" marR="0">
              <a:spcBef>
                <a:spcPts val="0"/>
              </a:spcBef>
              <a:spcAft>
                <a:spcPts val="0"/>
              </a:spcAft>
            </a:pPr>
            <a:r>
              <a:rPr lang="en-US" sz="1800" dirty="0">
                <a:effectLst/>
                <a:latin typeface="Calibri" panose="020F0502020204030204" pitchFamily="34" charset="0"/>
                <a:ea typeface="Calibri" panose="020F0502020204030204" pitchFamily="34" charset="0"/>
              </a:rPr>
              <a:t>aggregated each building use by one-mile driving distance increments from Behzad’s sheet, and divided it by the total area of every census block group whose centroid is at one-mile driving increments from the station. That’s how I got percentage compositions per driving mile distance from each station except PBG. </a:t>
            </a:r>
          </a:p>
          <a:p>
            <a:pPr marL="0" marR="0">
              <a:spcBef>
                <a:spcPts val="0"/>
              </a:spcBef>
              <a:spcAft>
                <a:spcPts val="0"/>
              </a:spcAft>
            </a:pPr>
            <a:r>
              <a:rPr lang="en-US" sz="1800" dirty="0">
                <a:effectLst/>
                <a:latin typeface="Calibri" panose="020F0502020204030204" pitchFamily="34" charset="0"/>
                <a:ea typeface="Calibri" panose="020F0502020204030204" pitchFamily="34" charset="0"/>
              </a:rPr>
              <a:t> </a:t>
            </a:r>
          </a:p>
          <a:p>
            <a:pPr marL="0" marR="0">
              <a:spcBef>
                <a:spcPts val="0"/>
              </a:spcBef>
              <a:spcAft>
                <a:spcPts val="0"/>
              </a:spcAft>
            </a:pPr>
            <a:r>
              <a:rPr lang="en-US" sz="1800" dirty="0">
                <a:effectLst/>
                <a:latin typeface="Calibri" panose="020F0502020204030204" pitchFamily="34" charset="0"/>
                <a:ea typeface="Calibri" panose="020F0502020204030204" pitchFamily="34" charset="0"/>
              </a:rPr>
              <a:t>For PBG, I used the Building use by census block group, and clipped them using 1 mile concentric rings up to 5 miles. Within each ring, I calculated the building use area, and divided it by the total area of that one-mile ring. </a:t>
            </a:r>
          </a:p>
          <a:p>
            <a:endParaRPr lang="en-US" baseline="0" dirty="0"/>
          </a:p>
        </p:txBody>
      </p:sp>
      <p:sp>
        <p:nvSpPr>
          <p:cNvPr id="4" name="Slide Number Placeholder 3"/>
          <p:cNvSpPr>
            <a:spLocks noGrp="1"/>
          </p:cNvSpPr>
          <p:nvPr>
            <p:ph type="sldNum" sz="quarter" idx="10"/>
          </p:nvPr>
        </p:nvSpPr>
        <p:spPr/>
        <p:txBody>
          <a:bodyPr/>
          <a:lstStyle/>
          <a:p>
            <a:fld id="{F33B0A0A-8436-41D3-8CE4-D798E0BA86FB}" type="slidenum">
              <a:rPr lang="en-US" smtClean="0"/>
              <a:t>13</a:t>
            </a:fld>
            <a:endParaRPr lang="en-US"/>
          </a:p>
        </p:txBody>
      </p:sp>
    </p:spTree>
    <p:extLst>
      <p:ext uri="{BB962C8B-B14F-4D97-AF65-F5344CB8AC3E}">
        <p14:creationId xmlns:p14="http://schemas.microsoft.com/office/powerpoint/2010/main" val="31795306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A69DE1-84BD-C2D6-3872-7D58CF7D80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C20A016-E757-D163-B79B-2EC5901D70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AFEFD1-7DAF-2389-2646-3655EE480028}"/>
              </a:ext>
            </a:extLst>
          </p:cNvPr>
          <p:cNvSpPr>
            <a:spLocks noGrp="1"/>
          </p:cNvSpPr>
          <p:nvPr>
            <p:ph type="body" idx="1"/>
          </p:nvPr>
        </p:nvSpPr>
        <p:spPr/>
        <p:txBody>
          <a:bodyPr/>
          <a:lstStyle/>
          <a:p>
            <a:pPr lvl="0" algn="just"/>
            <a:endParaRPr lang="en-US" sz="1200" dirty="0"/>
          </a:p>
          <a:p>
            <a:pPr lvl="0" algn="just"/>
            <a:endParaRPr lang="en-US" sz="1200" dirty="0"/>
          </a:p>
        </p:txBody>
      </p:sp>
      <p:sp>
        <p:nvSpPr>
          <p:cNvPr id="4" name="Slide Number Placeholder 3">
            <a:extLst>
              <a:ext uri="{FF2B5EF4-FFF2-40B4-BE49-F238E27FC236}">
                <a16:creationId xmlns:a16="http://schemas.microsoft.com/office/drawing/2014/main" id="{CA325E50-2CA7-8ADD-DCAB-8F385DCB625D}"/>
              </a:ext>
            </a:extLst>
          </p:cNvPr>
          <p:cNvSpPr>
            <a:spLocks noGrp="1"/>
          </p:cNvSpPr>
          <p:nvPr>
            <p:ph type="sldNum" sz="quarter" idx="10"/>
          </p:nvPr>
        </p:nvSpPr>
        <p:spPr/>
        <p:txBody>
          <a:bodyPr/>
          <a:lstStyle/>
          <a:p>
            <a:fld id="{F33B0A0A-8436-41D3-8CE4-D798E0BA86FB}" type="slidenum">
              <a:rPr lang="en-US" smtClean="0"/>
              <a:t>14</a:t>
            </a:fld>
            <a:endParaRPr lang="en-US"/>
          </a:p>
        </p:txBody>
      </p:sp>
    </p:spTree>
    <p:extLst>
      <p:ext uri="{BB962C8B-B14F-4D97-AF65-F5344CB8AC3E}">
        <p14:creationId xmlns:p14="http://schemas.microsoft.com/office/powerpoint/2010/main" val="31600257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31366" indent="-231366">
              <a:buAutoNum type="arabicPeriod"/>
            </a:pPr>
            <a:endParaRPr lang="en-US" dirty="0"/>
          </a:p>
        </p:txBody>
      </p:sp>
      <p:sp>
        <p:nvSpPr>
          <p:cNvPr id="4" name="Slide Number Placeholder 3"/>
          <p:cNvSpPr>
            <a:spLocks noGrp="1"/>
          </p:cNvSpPr>
          <p:nvPr>
            <p:ph type="sldNum" sz="quarter" idx="10"/>
          </p:nvPr>
        </p:nvSpPr>
        <p:spPr/>
        <p:txBody>
          <a:bodyPr/>
          <a:lstStyle/>
          <a:p>
            <a:fld id="{F33B0A0A-8436-41D3-8CE4-D798E0BA86FB}" type="slidenum">
              <a:rPr lang="en-US" smtClean="0"/>
              <a:t>15</a:t>
            </a:fld>
            <a:endParaRPr lang="en-US"/>
          </a:p>
        </p:txBody>
      </p:sp>
    </p:spTree>
    <p:extLst>
      <p:ext uri="{BB962C8B-B14F-4D97-AF65-F5344CB8AC3E}">
        <p14:creationId xmlns:p14="http://schemas.microsoft.com/office/powerpoint/2010/main" val="4107723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CD09AA-DC1D-FA34-752B-9F1B850E82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528CBE-D718-24DD-F72C-E16F28733D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3E67ED-4FDC-6DDD-A2C4-6D3A98BDC016}"/>
              </a:ext>
            </a:extLst>
          </p:cNvPr>
          <p:cNvSpPr>
            <a:spLocks noGrp="1"/>
          </p:cNvSpPr>
          <p:nvPr>
            <p:ph type="body" idx="1"/>
          </p:nvPr>
        </p:nvSpPr>
        <p:spPr/>
        <p:txBody>
          <a:bodyPr/>
          <a:lstStyle/>
          <a:p>
            <a:endParaRPr lang="en-AU" dirty="0"/>
          </a:p>
        </p:txBody>
      </p:sp>
      <p:sp>
        <p:nvSpPr>
          <p:cNvPr id="4" name="Slide Number Placeholder 3">
            <a:extLst>
              <a:ext uri="{FF2B5EF4-FFF2-40B4-BE49-F238E27FC236}">
                <a16:creationId xmlns:a16="http://schemas.microsoft.com/office/drawing/2014/main" id="{C246878F-D53D-9DA4-E519-C2D4FB163E74}"/>
              </a:ext>
            </a:extLst>
          </p:cNvPr>
          <p:cNvSpPr>
            <a:spLocks noGrp="1"/>
          </p:cNvSpPr>
          <p:nvPr>
            <p:ph type="sldNum" sz="quarter" idx="5"/>
          </p:nvPr>
        </p:nvSpPr>
        <p:spPr/>
        <p:txBody>
          <a:bodyPr/>
          <a:lstStyle/>
          <a:p>
            <a:fld id="{77160270-B91B-F943-996A-5642B4602F52}" type="slidenum">
              <a:rPr lang="en-GB" smtClean="0"/>
              <a:t>16</a:t>
            </a:fld>
            <a:endParaRPr lang="en-GB" dirty="0"/>
          </a:p>
        </p:txBody>
      </p:sp>
    </p:spTree>
    <p:extLst>
      <p:ext uri="{BB962C8B-B14F-4D97-AF65-F5344CB8AC3E}">
        <p14:creationId xmlns:p14="http://schemas.microsoft.com/office/powerpoint/2010/main" val="37864382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228868-4938-2E87-4A4E-7534F56877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A0077B-4E98-4AFA-326C-F027521F6E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57BD84-BC6E-194E-62EA-CFFD885C395E}"/>
              </a:ext>
            </a:extLst>
          </p:cNvPr>
          <p:cNvSpPr>
            <a:spLocks noGrp="1"/>
          </p:cNvSpPr>
          <p:nvPr>
            <p:ph type="body" idx="1"/>
          </p:nvPr>
        </p:nvSpPr>
        <p:spPr/>
        <p:txBody>
          <a:bodyPr/>
          <a:lstStyle/>
          <a:p>
            <a:r>
              <a:rPr lang="en-US" dirty="0"/>
              <a:t>The closeness to the station and the </a:t>
            </a:r>
            <a:r>
              <a:rPr lang="en-US" dirty="0" err="1"/>
              <a:t>landuse</a:t>
            </a:r>
            <a:r>
              <a:rPr lang="en-US" dirty="0"/>
              <a:t> matters for sure</a:t>
            </a:r>
          </a:p>
          <a:p>
            <a:r>
              <a:rPr lang="en-US" baseline="0" dirty="0"/>
              <a:t>Sf way high across the board for PBG</a:t>
            </a:r>
          </a:p>
          <a:p>
            <a:r>
              <a:rPr lang="en-US" baseline="0" dirty="0"/>
              <a:t>MF and Retail/Office is a large portion of the less than 2 miles and really high in the 1 mile buffer</a:t>
            </a:r>
          </a:p>
          <a:p>
            <a:endParaRPr lang="en-US" baseline="0" dirty="0"/>
          </a:p>
          <a:p>
            <a:pPr marL="0" marR="0">
              <a:spcBef>
                <a:spcPts val="0"/>
              </a:spcBef>
              <a:spcAft>
                <a:spcPts val="0"/>
              </a:spcAft>
            </a:pPr>
            <a:r>
              <a:rPr lang="en-US" sz="1800" dirty="0">
                <a:effectLst/>
                <a:latin typeface="Calibri" panose="020F0502020204030204" pitchFamily="34" charset="0"/>
                <a:ea typeface="Calibri" panose="020F0502020204030204" pitchFamily="34" charset="0"/>
              </a:rPr>
              <a:t>aggregated each building use by one-mile driving distance increments from Behzad’s sheet, and divided it by the total area of every census block group whose centroid is at one-mile driving increments from the station. That’s how I got percentage compositions per driving mile distance from each station except PBG. </a:t>
            </a:r>
          </a:p>
          <a:p>
            <a:pPr marL="0" marR="0">
              <a:spcBef>
                <a:spcPts val="0"/>
              </a:spcBef>
              <a:spcAft>
                <a:spcPts val="0"/>
              </a:spcAft>
            </a:pPr>
            <a:r>
              <a:rPr lang="en-US" sz="1800" dirty="0">
                <a:effectLst/>
                <a:latin typeface="Calibri" panose="020F0502020204030204" pitchFamily="34" charset="0"/>
                <a:ea typeface="Calibri" panose="020F0502020204030204" pitchFamily="34" charset="0"/>
              </a:rPr>
              <a:t> </a:t>
            </a:r>
          </a:p>
          <a:p>
            <a:pPr marL="0" marR="0">
              <a:spcBef>
                <a:spcPts val="0"/>
              </a:spcBef>
              <a:spcAft>
                <a:spcPts val="0"/>
              </a:spcAft>
            </a:pPr>
            <a:r>
              <a:rPr lang="en-US" sz="1800" dirty="0">
                <a:effectLst/>
                <a:latin typeface="Calibri" panose="020F0502020204030204" pitchFamily="34" charset="0"/>
                <a:ea typeface="Calibri" panose="020F0502020204030204" pitchFamily="34" charset="0"/>
              </a:rPr>
              <a:t>For PBG, I used the Building use by census block group, and clipped them using 1 mile concentric rings up to 5 miles. Within each ring, I calculated the building use area, and divided it by the total area of that one-mile ring. </a:t>
            </a:r>
          </a:p>
          <a:p>
            <a:endParaRPr lang="en-US" baseline="0" dirty="0"/>
          </a:p>
        </p:txBody>
      </p:sp>
      <p:sp>
        <p:nvSpPr>
          <p:cNvPr id="4" name="Slide Number Placeholder 3">
            <a:extLst>
              <a:ext uri="{FF2B5EF4-FFF2-40B4-BE49-F238E27FC236}">
                <a16:creationId xmlns:a16="http://schemas.microsoft.com/office/drawing/2014/main" id="{E5C14822-0CEB-4F70-B502-8A4F74416A4F}"/>
              </a:ext>
            </a:extLst>
          </p:cNvPr>
          <p:cNvSpPr>
            <a:spLocks noGrp="1"/>
          </p:cNvSpPr>
          <p:nvPr>
            <p:ph type="sldNum" sz="quarter" idx="10"/>
          </p:nvPr>
        </p:nvSpPr>
        <p:spPr/>
        <p:txBody>
          <a:bodyPr/>
          <a:lstStyle/>
          <a:p>
            <a:fld id="{F33B0A0A-8436-41D3-8CE4-D798E0BA86FB}" type="slidenum">
              <a:rPr lang="en-US" smtClean="0"/>
              <a:t>17</a:t>
            </a:fld>
            <a:endParaRPr lang="en-US"/>
          </a:p>
        </p:txBody>
      </p:sp>
    </p:spTree>
    <p:extLst>
      <p:ext uri="{BB962C8B-B14F-4D97-AF65-F5344CB8AC3E}">
        <p14:creationId xmlns:p14="http://schemas.microsoft.com/office/powerpoint/2010/main" val="32652267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600" dirty="0"/>
          </a:p>
        </p:txBody>
      </p:sp>
      <p:sp>
        <p:nvSpPr>
          <p:cNvPr id="4" name="Slide Number Placeholder 3"/>
          <p:cNvSpPr>
            <a:spLocks noGrp="1"/>
          </p:cNvSpPr>
          <p:nvPr>
            <p:ph type="sldNum" sz="quarter" idx="5"/>
          </p:nvPr>
        </p:nvSpPr>
        <p:spPr/>
        <p:txBody>
          <a:bodyPr/>
          <a:lstStyle/>
          <a:p>
            <a:fld id="{77160270-B91B-F943-996A-5642B4602F52}" type="slidenum">
              <a:rPr lang="en-GB" smtClean="0"/>
              <a:t>2</a:t>
            </a:fld>
            <a:endParaRPr lang="en-GB" dirty="0"/>
          </a:p>
        </p:txBody>
      </p:sp>
    </p:spTree>
    <p:extLst>
      <p:ext uri="{BB962C8B-B14F-4D97-AF65-F5344CB8AC3E}">
        <p14:creationId xmlns:p14="http://schemas.microsoft.com/office/powerpoint/2010/main" val="1246141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200" baseline="0" dirty="0"/>
          </a:p>
        </p:txBody>
      </p:sp>
      <p:sp>
        <p:nvSpPr>
          <p:cNvPr id="4" name="Slide Number Placeholder 3"/>
          <p:cNvSpPr>
            <a:spLocks noGrp="1"/>
          </p:cNvSpPr>
          <p:nvPr>
            <p:ph type="sldNum" sz="quarter" idx="10"/>
          </p:nvPr>
        </p:nvSpPr>
        <p:spPr/>
        <p:txBody>
          <a:bodyPr/>
          <a:lstStyle/>
          <a:p>
            <a:fld id="{F33B0A0A-8436-41D3-8CE4-D798E0BA86FB}" type="slidenum">
              <a:rPr lang="en-US" smtClean="0"/>
              <a:t>3</a:t>
            </a:fld>
            <a:endParaRPr lang="en-US"/>
          </a:p>
        </p:txBody>
      </p:sp>
    </p:spTree>
    <p:extLst>
      <p:ext uri="{BB962C8B-B14F-4D97-AF65-F5344CB8AC3E}">
        <p14:creationId xmlns:p14="http://schemas.microsoft.com/office/powerpoint/2010/main" val="2384749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9D3861-23A1-BE1C-42AE-F10E864B63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0771F6-8EA8-A5D1-2543-032F68E7716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F53BDE-39C7-142C-4D29-CA7187CFCCB6}"/>
              </a:ext>
            </a:extLst>
          </p:cNvPr>
          <p:cNvSpPr>
            <a:spLocks noGrp="1"/>
          </p:cNvSpPr>
          <p:nvPr>
            <p:ph type="body" idx="1"/>
          </p:nvPr>
        </p:nvSpPr>
        <p:spPr/>
        <p:txBody>
          <a:bodyPr/>
          <a:lstStyle/>
          <a:p>
            <a:pPr lvl="0" algn="just"/>
            <a:r>
              <a:rPr lang="en-US" sz="7200" b="0" i="0" baseline="0" dirty="0">
                <a:solidFill>
                  <a:srgbClr val="FF0000"/>
                </a:solidFill>
                <a:latin typeface="Aptos Display" panose="020B0004020202020204" pitchFamily="34" charset="0"/>
              </a:rPr>
              <a:t>One condition brightline imposed was that the City cannot use Brightline’s proprietary model for this purpose. So we couldn’t get station to station movements, fare sensitivity, etc.</a:t>
            </a:r>
          </a:p>
          <a:p>
            <a:pPr lvl="0" algn="just"/>
            <a:r>
              <a:rPr lang="en-US" sz="7200" b="0" i="0" baseline="0" dirty="0">
                <a:solidFill>
                  <a:srgbClr val="FF0000"/>
                </a:solidFill>
                <a:latin typeface="Aptos Display" panose="020B0004020202020204" pitchFamily="34" charset="0"/>
              </a:rPr>
              <a:t>Couldn’t use STOPS model because the study was supposed to be completed in 4 months</a:t>
            </a:r>
          </a:p>
          <a:p>
            <a:pPr lvl="0" algn="just"/>
            <a:endParaRPr lang="en-US" sz="7200" b="0" i="0" baseline="0" dirty="0">
              <a:solidFill>
                <a:srgbClr val="FF0000"/>
              </a:solidFill>
              <a:latin typeface="Aptos Display" panose="020B0004020202020204" pitchFamily="34" charset="0"/>
            </a:endParaRPr>
          </a:p>
          <a:p>
            <a:pPr lvl="0" algn="just"/>
            <a:r>
              <a:rPr lang="en-US" sz="7200" b="0" i="0" baseline="0" dirty="0">
                <a:solidFill>
                  <a:srgbClr val="FF0000"/>
                </a:solidFill>
                <a:latin typeface="Aptos Display" panose="020B0004020202020204" pitchFamily="34" charset="0"/>
              </a:rPr>
              <a:t>Who here has heard of Replica? </a:t>
            </a:r>
          </a:p>
          <a:p>
            <a:pPr lvl="0" algn="just"/>
            <a:r>
              <a:rPr lang="en-US" sz="7200" b="0" i="0" baseline="0" dirty="0">
                <a:solidFill>
                  <a:srgbClr val="FF0000"/>
                </a:solidFill>
                <a:latin typeface="Aptos Display" panose="020B0004020202020204" pitchFamily="34" charset="0"/>
              </a:rPr>
              <a:t>Replica Data is a large, national dataset that provides disaggregated data for interactions between people, land use, mobility, and economic activity.</a:t>
            </a:r>
          </a:p>
          <a:p>
            <a:pPr lvl="0" algn="just"/>
            <a:r>
              <a:rPr lang="en-US" sz="7200" b="0" i="0" baseline="0" dirty="0">
                <a:solidFill>
                  <a:srgbClr val="FF0000"/>
                </a:solidFill>
                <a:latin typeface="Aptos Display" panose="020B0004020202020204" pitchFamily="34" charset="0"/>
              </a:rPr>
              <a:t>We used select output from Replica and used it to train the model.</a:t>
            </a:r>
          </a:p>
          <a:p>
            <a:pPr lvl="0" algn="just"/>
            <a:r>
              <a:rPr lang="en-US" sz="7200" b="0" i="0" baseline="0" dirty="0">
                <a:solidFill>
                  <a:srgbClr val="FF0000"/>
                </a:solidFill>
                <a:latin typeface="Aptos Display" panose="020B0004020202020204" pitchFamily="34" charset="0"/>
              </a:rPr>
              <a:t>Because the model was trained using existing data, it is not sensitive to any fare, schedule, capacity changes in the Brightline service. </a:t>
            </a:r>
          </a:p>
          <a:p>
            <a:pPr lvl="0" algn="just"/>
            <a:endParaRPr lang="en-US" sz="7200" b="0" i="0" baseline="0" dirty="0">
              <a:solidFill>
                <a:srgbClr val="FF0000"/>
              </a:solidFill>
              <a:latin typeface="Aptos Display" panose="020B0004020202020204" pitchFamily="34" charset="0"/>
            </a:endParaRPr>
          </a:p>
          <a:p>
            <a:pPr lvl="0" algn="just"/>
            <a:r>
              <a:rPr lang="en-US" sz="7200" b="0" i="0" baseline="0" dirty="0">
                <a:solidFill>
                  <a:srgbClr val="FF0000"/>
                </a:solidFill>
                <a:latin typeface="Aptos Display" panose="020B0004020202020204" pitchFamily="34" charset="0"/>
              </a:rPr>
              <a:t>Another key point is that the data we used was from 2019 (pre-pandemic). So there was no data for Boca or Aventura since they opened in 2022. </a:t>
            </a:r>
          </a:p>
          <a:p>
            <a:pPr lvl="0" algn="just"/>
            <a:endParaRPr lang="en-US" sz="7200" b="0" i="0" baseline="0" dirty="0">
              <a:solidFill>
                <a:srgbClr val="FF0000"/>
              </a:solidFill>
              <a:latin typeface="Aptos Display" panose="020B0004020202020204" pitchFamily="34" charset="0"/>
            </a:endParaRPr>
          </a:p>
          <a:p>
            <a:pPr lvl="0" algn="just"/>
            <a:r>
              <a:rPr lang="en-US" sz="7200" b="0" i="0" baseline="0" dirty="0">
                <a:solidFill>
                  <a:srgbClr val="FF0000"/>
                </a:solidFill>
                <a:latin typeface="Aptos Display" panose="020B0004020202020204" pitchFamily="34" charset="0"/>
              </a:rPr>
              <a:t>With that out of the way… what exactly did we do?</a:t>
            </a:r>
          </a:p>
          <a:p>
            <a:pPr lvl="0" algn="just"/>
            <a:endParaRPr lang="en-US" sz="1200" dirty="0"/>
          </a:p>
        </p:txBody>
      </p:sp>
      <p:sp>
        <p:nvSpPr>
          <p:cNvPr id="4" name="Slide Number Placeholder 3">
            <a:extLst>
              <a:ext uri="{FF2B5EF4-FFF2-40B4-BE49-F238E27FC236}">
                <a16:creationId xmlns:a16="http://schemas.microsoft.com/office/drawing/2014/main" id="{CE561A95-AA07-42F3-D1F3-3CFD369FBC19}"/>
              </a:ext>
            </a:extLst>
          </p:cNvPr>
          <p:cNvSpPr>
            <a:spLocks noGrp="1"/>
          </p:cNvSpPr>
          <p:nvPr>
            <p:ph type="sldNum" sz="quarter" idx="10"/>
          </p:nvPr>
        </p:nvSpPr>
        <p:spPr/>
        <p:txBody>
          <a:bodyPr/>
          <a:lstStyle/>
          <a:p>
            <a:fld id="{F33B0A0A-8436-41D3-8CE4-D798E0BA86FB}" type="slidenum">
              <a:rPr lang="en-US" smtClean="0"/>
              <a:t>4</a:t>
            </a:fld>
            <a:endParaRPr lang="en-US"/>
          </a:p>
        </p:txBody>
      </p:sp>
    </p:spTree>
    <p:extLst>
      <p:ext uri="{BB962C8B-B14F-4D97-AF65-F5344CB8AC3E}">
        <p14:creationId xmlns:p14="http://schemas.microsoft.com/office/powerpoint/2010/main" val="2640368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4ECBEB-A04E-60D7-F490-B9214E999C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7873BF-8E6C-BBB1-E412-AC8941B2C83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462B47-BD70-8901-4339-4771E235B75B}"/>
              </a:ext>
            </a:extLst>
          </p:cNvPr>
          <p:cNvSpPr>
            <a:spLocks noGrp="1"/>
          </p:cNvSpPr>
          <p:nvPr>
            <p:ph type="body" idx="1"/>
          </p:nvPr>
        </p:nvSpPr>
        <p:spPr/>
        <p:txBody>
          <a:bodyPr/>
          <a:lstStyle/>
          <a:p>
            <a:pPr lvl="0" algn="just"/>
            <a:r>
              <a:rPr lang="en-US" sz="1200" dirty="0"/>
              <a:t>The city also wanted to test out a ‘build’ scenario where all the high density development currently under construction or approved will be taken into consideration</a:t>
            </a:r>
          </a:p>
          <a:p>
            <a:pPr lvl="0" algn="just"/>
            <a:r>
              <a:rPr lang="en-US" sz="1200" dirty="0"/>
              <a:t>Land use, building use, and trip production data was aggregated to the census block groups. </a:t>
            </a:r>
          </a:p>
          <a:p>
            <a:pPr lvl="0" algn="just"/>
            <a:endParaRPr lang="en-US" sz="1200" dirty="0"/>
          </a:p>
          <a:p>
            <a:pPr lvl="0" algn="just"/>
            <a:r>
              <a:rPr lang="en-US" sz="1200" dirty="0"/>
              <a:t>We focused on number and type of dwelling units, building area by land use, driving distance from the census block group to the nearest station, whether it contains an airport or major mall.</a:t>
            </a:r>
          </a:p>
          <a:p>
            <a:pPr lvl="0" algn="just"/>
            <a:r>
              <a:rPr lang="en-US" sz="1200" dirty="0"/>
              <a:t>Building area was used as a proxy for population and employment in this method</a:t>
            </a:r>
          </a:p>
          <a:p>
            <a:pPr lvl="0" algn="just"/>
            <a:endParaRPr lang="en-US" sz="1200" dirty="0"/>
          </a:p>
          <a:p>
            <a:pPr lvl="0" algn="just"/>
            <a:r>
              <a:rPr lang="en-US" sz="1200" dirty="0"/>
              <a:t>Distance to nearest station was calculated using an R script and Open Street Maps data</a:t>
            </a:r>
          </a:p>
          <a:p>
            <a:pPr lvl="0" algn="just"/>
            <a:endParaRPr lang="en-US" sz="1200" dirty="0"/>
          </a:p>
          <a:p>
            <a:pPr lvl="0" algn="just"/>
            <a:endParaRPr lang="en-US" sz="1200" dirty="0"/>
          </a:p>
        </p:txBody>
      </p:sp>
      <p:sp>
        <p:nvSpPr>
          <p:cNvPr id="4" name="Slide Number Placeholder 3">
            <a:extLst>
              <a:ext uri="{FF2B5EF4-FFF2-40B4-BE49-F238E27FC236}">
                <a16:creationId xmlns:a16="http://schemas.microsoft.com/office/drawing/2014/main" id="{D1A37D50-6F6F-9BF7-7B79-D64246AFAB00}"/>
              </a:ext>
            </a:extLst>
          </p:cNvPr>
          <p:cNvSpPr>
            <a:spLocks noGrp="1"/>
          </p:cNvSpPr>
          <p:nvPr>
            <p:ph type="sldNum" sz="quarter" idx="10"/>
          </p:nvPr>
        </p:nvSpPr>
        <p:spPr/>
        <p:txBody>
          <a:bodyPr/>
          <a:lstStyle/>
          <a:p>
            <a:fld id="{F33B0A0A-8436-41D3-8CE4-D798E0BA86FB}" type="slidenum">
              <a:rPr lang="en-US" smtClean="0"/>
              <a:t>5</a:t>
            </a:fld>
            <a:endParaRPr lang="en-US"/>
          </a:p>
        </p:txBody>
      </p:sp>
    </p:spTree>
    <p:extLst>
      <p:ext uri="{BB962C8B-B14F-4D97-AF65-F5344CB8AC3E}">
        <p14:creationId xmlns:p14="http://schemas.microsoft.com/office/powerpoint/2010/main" val="2939354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DBDD06-8F4E-3A80-0693-10C537B2EC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340FAF-A2A9-9F0B-A91B-5073A36E775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52E4A4-5611-B842-0E58-55045E913F8A}"/>
              </a:ext>
            </a:extLst>
          </p:cNvPr>
          <p:cNvSpPr>
            <a:spLocks noGrp="1"/>
          </p:cNvSpPr>
          <p:nvPr>
            <p:ph type="body" idx="1"/>
          </p:nvPr>
        </p:nvSpPr>
        <p:spPr/>
        <p:txBody>
          <a:bodyPr/>
          <a:lstStyle/>
          <a:p>
            <a:pPr lvl="0" algn="just"/>
            <a:endParaRPr lang="en-US" sz="1200" dirty="0"/>
          </a:p>
          <a:p>
            <a:pPr lvl="0" algn="just"/>
            <a:r>
              <a:rPr lang="en-US" sz="1200" dirty="0"/>
              <a:t>No this is not a forest you have never been to like this </a:t>
            </a:r>
            <a:r>
              <a:rPr lang="en-US" sz="600" b="0" i="0" kern="1200" dirty="0">
                <a:solidFill>
                  <a:schemeClr val="tx1"/>
                </a:solidFill>
                <a:effectLst/>
                <a:latin typeface="+mn-lt"/>
                <a:ea typeface="+mn-ea"/>
                <a:cs typeface="+mn-cs"/>
              </a:rPr>
              <a:t>Fish Lake for Minnesota’s first memorial forest—a living cemetery where trees stand in place of headstones. When people die and are cremated, their families bring their ashes to the forest to be mixed with local soil and spread around the base of their chosen tree. The cremains break down over time into their component nutrients of calcium and phosphorus, which feed the forest.</a:t>
            </a:r>
            <a:endParaRPr lang="en-US" sz="1200" dirty="0"/>
          </a:p>
          <a:p>
            <a:pPr lvl="0" algn="just"/>
            <a:endParaRPr lang="en-US" sz="1200" dirty="0"/>
          </a:p>
          <a:p>
            <a:pPr lvl="1"/>
            <a:r>
              <a:rPr lang="en-US" sz="2400" b="0" i="0" dirty="0">
                <a:effectLst/>
              </a:rPr>
              <a:t>The result is a model that is significantly more accurate.</a:t>
            </a:r>
            <a:endParaRPr lang="en-US" sz="2400" dirty="0"/>
          </a:p>
          <a:p>
            <a:pPr lvl="1"/>
            <a:r>
              <a:rPr lang="en-US" sz="2400" dirty="0"/>
              <a:t>Build</a:t>
            </a:r>
            <a:r>
              <a:rPr lang="en-US" sz="2400" b="0" i="0" dirty="0">
                <a:effectLst/>
              </a:rPr>
              <a:t> a decision tree using a random subset of the available </a:t>
            </a:r>
            <a:r>
              <a:rPr lang="en-US" sz="2400" dirty="0"/>
              <a:t>variable</a:t>
            </a:r>
            <a:r>
              <a:rPr lang="en-US" sz="2400" b="0" i="0" dirty="0">
                <a:effectLst/>
              </a:rPr>
              <a:t> at each step</a:t>
            </a:r>
            <a:endParaRPr lang="en-US" sz="2400" dirty="0"/>
          </a:p>
          <a:p>
            <a:pPr lvl="1"/>
            <a:r>
              <a:rPr lang="en-US" sz="2400" b="0" i="0" dirty="0">
                <a:effectLst/>
              </a:rPr>
              <a:t>This is typically repeated over 100 times resulting in a </a:t>
            </a:r>
            <a:r>
              <a:rPr lang="en-US" sz="2400" b="0" i="1" dirty="0">
                <a:effectLst/>
              </a:rPr>
              <a:t>“</a:t>
            </a:r>
            <a:r>
              <a:rPr lang="en-US" sz="2400" b="1" i="1" dirty="0">
                <a:effectLst/>
              </a:rPr>
              <a:t>random forest”</a:t>
            </a:r>
            <a:r>
              <a:rPr lang="en-US" sz="2400" b="0" i="0" dirty="0">
                <a:effectLst/>
              </a:rPr>
              <a:t> of decision trees that vary based on the data and variables they saw.</a:t>
            </a:r>
          </a:p>
          <a:p>
            <a:pPr lvl="0" algn="just"/>
            <a:endParaRPr lang="en-US" sz="1200" dirty="0"/>
          </a:p>
          <a:p>
            <a:pPr lvl="0" algn="just"/>
            <a:endParaRPr lang="en-US" sz="1200" dirty="0"/>
          </a:p>
        </p:txBody>
      </p:sp>
      <p:sp>
        <p:nvSpPr>
          <p:cNvPr id="4" name="Slide Number Placeholder 3">
            <a:extLst>
              <a:ext uri="{FF2B5EF4-FFF2-40B4-BE49-F238E27FC236}">
                <a16:creationId xmlns:a16="http://schemas.microsoft.com/office/drawing/2014/main" id="{00AD3858-E820-5D70-F34F-48EE305B2EAC}"/>
              </a:ext>
            </a:extLst>
          </p:cNvPr>
          <p:cNvSpPr>
            <a:spLocks noGrp="1"/>
          </p:cNvSpPr>
          <p:nvPr>
            <p:ph type="sldNum" sz="quarter" idx="10"/>
          </p:nvPr>
        </p:nvSpPr>
        <p:spPr/>
        <p:txBody>
          <a:bodyPr/>
          <a:lstStyle/>
          <a:p>
            <a:fld id="{F33B0A0A-8436-41D3-8CE4-D798E0BA86FB}" type="slidenum">
              <a:rPr lang="en-US" smtClean="0"/>
              <a:t>6</a:t>
            </a:fld>
            <a:endParaRPr lang="en-US"/>
          </a:p>
        </p:txBody>
      </p:sp>
    </p:spTree>
    <p:extLst>
      <p:ext uri="{BB962C8B-B14F-4D97-AF65-F5344CB8AC3E}">
        <p14:creationId xmlns:p14="http://schemas.microsoft.com/office/powerpoint/2010/main" val="621689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6AF507-2D59-BC7F-6B0A-2D57D9E71E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9A4944-064D-8545-CF83-12CB093A01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0E8136-FA3A-69C4-7812-491165CFA072}"/>
              </a:ext>
            </a:extLst>
          </p:cNvPr>
          <p:cNvSpPr>
            <a:spLocks noGrp="1"/>
          </p:cNvSpPr>
          <p:nvPr>
            <p:ph type="body" idx="1"/>
          </p:nvPr>
        </p:nvSpPr>
        <p:spPr/>
        <p:txBody>
          <a:bodyPr/>
          <a:lstStyle/>
          <a:p>
            <a:pPr lvl="0" algn="just"/>
            <a:endParaRPr lang="en-US" sz="1200" dirty="0"/>
          </a:p>
          <a:p>
            <a:pPr lvl="0" algn="just"/>
            <a:endParaRPr lang="en-US" sz="1200" dirty="0"/>
          </a:p>
        </p:txBody>
      </p:sp>
      <p:sp>
        <p:nvSpPr>
          <p:cNvPr id="4" name="Slide Number Placeholder 3">
            <a:extLst>
              <a:ext uri="{FF2B5EF4-FFF2-40B4-BE49-F238E27FC236}">
                <a16:creationId xmlns:a16="http://schemas.microsoft.com/office/drawing/2014/main" id="{5A5289EC-662B-C8D6-523A-BDCEE5C3A11D}"/>
              </a:ext>
            </a:extLst>
          </p:cNvPr>
          <p:cNvSpPr>
            <a:spLocks noGrp="1"/>
          </p:cNvSpPr>
          <p:nvPr>
            <p:ph type="sldNum" sz="quarter" idx="10"/>
          </p:nvPr>
        </p:nvSpPr>
        <p:spPr/>
        <p:txBody>
          <a:bodyPr/>
          <a:lstStyle/>
          <a:p>
            <a:fld id="{F33B0A0A-8436-41D3-8CE4-D798E0BA86FB}" type="slidenum">
              <a:rPr lang="en-US" smtClean="0"/>
              <a:t>7</a:t>
            </a:fld>
            <a:endParaRPr lang="en-US"/>
          </a:p>
        </p:txBody>
      </p:sp>
    </p:spTree>
    <p:extLst>
      <p:ext uri="{BB962C8B-B14F-4D97-AF65-F5344CB8AC3E}">
        <p14:creationId xmlns:p14="http://schemas.microsoft.com/office/powerpoint/2010/main" val="33625190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03E4D6-9235-9E28-F32B-34281CCD22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C58B8A-3A79-4028-9568-9F67ADED69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7D5FE6-C567-32C2-3457-78E6F3CEF61C}"/>
              </a:ext>
            </a:extLst>
          </p:cNvPr>
          <p:cNvSpPr>
            <a:spLocks noGrp="1"/>
          </p:cNvSpPr>
          <p:nvPr>
            <p:ph type="body" idx="1"/>
          </p:nvPr>
        </p:nvSpPr>
        <p:spPr/>
        <p:txBody>
          <a:bodyPr/>
          <a:lstStyle/>
          <a:p>
            <a:pPr lvl="0" algn="just"/>
            <a:endParaRPr lang="en-US" sz="1200" dirty="0"/>
          </a:p>
          <a:p>
            <a:pPr lvl="0" algn="just"/>
            <a:endParaRPr lang="en-US" sz="1200" dirty="0"/>
          </a:p>
        </p:txBody>
      </p:sp>
      <p:sp>
        <p:nvSpPr>
          <p:cNvPr id="4" name="Slide Number Placeholder 3">
            <a:extLst>
              <a:ext uri="{FF2B5EF4-FFF2-40B4-BE49-F238E27FC236}">
                <a16:creationId xmlns:a16="http://schemas.microsoft.com/office/drawing/2014/main" id="{01E5CB8B-4DFF-E023-D573-9FC371DD13B9}"/>
              </a:ext>
            </a:extLst>
          </p:cNvPr>
          <p:cNvSpPr>
            <a:spLocks noGrp="1"/>
          </p:cNvSpPr>
          <p:nvPr>
            <p:ph type="sldNum" sz="quarter" idx="10"/>
          </p:nvPr>
        </p:nvSpPr>
        <p:spPr/>
        <p:txBody>
          <a:bodyPr/>
          <a:lstStyle/>
          <a:p>
            <a:fld id="{F33B0A0A-8436-41D3-8CE4-D798E0BA86FB}" type="slidenum">
              <a:rPr lang="en-US" smtClean="0"/>
              <a:t>8</a:t>
            </a:fld>
            <a:endParaRPr lang="en-US"/>
          </a:p>
        </p:txBody>
      </p:sp>
    </p:spTree>
    <p:extLst>
      <p:ext uri="{BB962C8B-B14F-4D97-AF65-F5344CB8AC3E}">
        <p14:creationId xmlns:p14="http://schemas.microsoft.com/office/powerpoint/2010/main" val="58053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C3009B-C6C9-A516-BAD0-18138ACEFA8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467B6A-9E42-1198-9210-953A9DB573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566C11-BEF9-FDA3-3C67-77D41B2D0F42}"/>
              </a:ext>
            </a:extLst>
          </p:cNvPr>
          <p:cNvSpPr>
            <a:spLocks noGrp="1"/>
          </p:cNvSpPr>
          <p:nvPr>
            <p:ph type="body" idx="1"/>
          </p:nvPr>
        </p:nvSpPr>
        <p:spPr/>
        <p:txBody>
          <a:bodyPr/>
          <a:lstStyle/>
          <a:p>
            <a:pPr lvl="0" algn="just"/>
            <a:endParaRPr lang="en-US" sz="1200" dirty="0"/>
          </a:p>
          <a:p>
            <a:pPr lvl="0" algn="just"/>
            <a:endParaRPr lang="en-US" sz="1200" dirty="0"/>
          </a:p>
        </p:txBody>
      </p:sp>
      <p:sp>
        <p:nvSpPr>
          <p:cNvPr id="4" name="Slide Number Placeholder 3">
            <a:extLst>
              <a:ext uri="{FF2B5EF4-FFF2-40B4-BE49-F238E27FC236}">
                <a16:creationId xmlns:a16="http://schemas.microsoft.com/office/drawing/2014/main" id="{D77C1162-4655-981A-A046-40C6E22DBD7C}"/>
              </a:ext>
            </a:extLst>
          </p:cNvPr>
          <p:cNvSpPr>
            <a:spLocks noGrp="1"/>
          </p:cNvSpPr>
          <p:nvPr>
            <p:ph type="sldNum" sz="quarter" idx="10"/>
          </p:nvPr>
        </p:nvSpPr>
        <p:spPr/>
        <p:txBody>
          <a:bodyPr/>
          <a:lstStyle/>
          <a:p>
            <a:fld id="{F33B0A0A-8436-41D3-8CE4-D798E0BA86FB}" type="slidenum">
              <a:rPr lang="en-US" smtClean="0"/>
              <a:t>9</a:t>
            </a:fld>
            <a:endParaRPr lang="en-US"/>
          </a:p>
        </p:txBody>
      </p:sp>
    </p:spTree>
    <p:extLst>
      <p:ext uri="{BB962C8B-B14F-4D97-AF65-F5344CB8AC3E}">
        <p14:creationId xmlns:p14="http://schemas.microsoft.com/office/powerpoint/2010/main" val="11107573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5.sv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0.xml"/><Relationship Id="rId1" Type="http://schemas.openxmlformats.org/officeDocument/2006/relationships/tags" Target="../tags/tag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5.sv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3.xml"/><Relationship Id="rId1" Type="http://schemas.openxmlformats.org/officeDocument/2006/relationships/tags" Target="../tags/tag1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Ref idx="1001">
        <a:schemeClr val="bg1"/>
      </p:bgRef>
    </p:bg>
    <p:spTree>
      <p:nvGrpSpPr>
        <p:cNvPr id="1" name=""/>
        <p:cNvGrpSpPr/>
        <p:nvPr/>
      </p:nvGrpSpPr>
      <p:grpSpPr>
        <a:xfrm>
          <a:off x="0" y="0"/>
          <a:ext cx="0" cy="0"/>
          <a:chOff x="0" y="0"/>
          <a:chExt cx="0" cy="0"/>
        </a:xfrm>
      </p:grpSpPr>
      <p:pic>
        <p:nvPicPr>
          <p:cNvPr id="11" name="Graphic 10">
            <a:extLst>
              <a:ext uri="{FF2B5EF4-FFF2-40B4-BE49-F238E27FC236}">
                <a16:creationId xmlns:a16="http://schemas.microsoft.com/office/drawing/2014/main" id="{CA07EBC5-4080-1670-4BA3-EC5161A27466}"/>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4401" y="343694"/>
            <a:ext cx="1344688" cy="638116"/>
          </a:xfrm>
          <a:prstGeom prst="rect">
            <a:avLst/>
          </a:prstGeom>
        </p:spPr>
      </p:pic>
      <p:sp>
        <p:nvSpPr>
          <p:cNvPr id="2" name="Title 1"/>
          <p:cNvSpPr>
            <a:spLocks noGrp="1"/>
          </p:cNvSpPr>
          <p:nvPr>
            <p:ph type="ctrTitle" hasCustomPrompt="1"/>
          </p:nvPr>
        </p:nvSpPr>
        <p:spPr>
          <a:xfrm>
            <a:off x="340283" y="2886513"/>
            <a:ext cx="5476695" cy="1248291"/>
          </a:xfrm>
        </p:spPr>
        <p:txBody>
          <a:bodyPr anchor="ctr"/>
          <a:lstStyle>
            <a:lvl1pPr algn="l">
              <a:lnSpc>
                <a:spcPct val="75000"/>
              </a:lnSpc>
              <a:defRPr sz="5250" cap="all" spc="0" baseline="0">
                <a:solidFill>
                  <a:schemeClr val="tx1"/>
                </a:solidFill>
              </a:defRPr>
            </a:lvl1pPr>
          </a:lstStyle>
          <a:p>
            <a:r>
              <a:rPr lang="en-AU"/>
              <a:t>Click to edit title style</a:t>
            </a:r>
            <a:endParaRPr lang="en-AU" dirty="0"/>
          </a:p>
        </p:txBody>
      </p:sp>
      <p:sp>
        <p:nvSpPr>
          <p:cNvPr id="9" name="Text Placeholder 8">
            <a:extLst>
              <a:ext uri="{FF2B5EF4-FFF2-40B4-BE49-F238E27FC236}">
                <a16:creationId xmlns:a16="http://schemas.microsoft.com/office/drawing/2014/main" id="{905E279B-52AE-D647-B85A-157AF4C09E70}"/>
              </a:ext>
            </a:extLst>
          </p:cNvPr>
          <p:cNvSpPr>
            <a:spLocks noGrp="1"/>
          </p:cNvSpPr>
          <p:nvPr>
            <p:ph type="body" sz="quarter" idx="14" hasCustomPrompt="1"/>
          </p:nvPr>
        </p:nvSpPr>
        <p:spPr>
          <a:xfrm>
            <a:off x="344489" y="5827712"/>
            <a:ext cx="5472490" cy="324000"/>
          </a:xfrm>
        </p:spPr>
        <p:txBody>
          <a:bodyPr anchor="b"/>
          <a:lstStyle>
            <a:lvl1pPr marL="0" indent="0">
              <a:lnSpc>
                <a:spcPct val="95000"/>
              </a:lnSpc>
              <a:spcBef>
                <a:spcPts val="0"/>
              </a:spcBef>
              <a:spcAft>
                <a:spcPts val="0"/>
              </a:spcAft>
              <a:buNone/>
              <a:defRPr sz="1800" b="1" cap="all" baseline="0">
                <a:solidFill>
                  <a:schemeClr val="tx1"/>
                </a:solidFill>
                <a:latin typeface="+mn-lt"/>
              </a:defRPr>
            </a:lvl1pPr>
            <a:lvl2pPr marL="0" indent="0">
              <a:lnSpc>
                <a:spcPct val="95000"/>
              </a:lnSpc>
              <a:spcBef>
                <a:spcPts val="0"/>
              </a:spcBef>
              <a:spcAft>
                <a:spcPts val="0"/>
              </a:spcAft>
              <a:buNone/>
              <a:defRPr sz="1800" b="1">
                <a:solidFill>
                  <a:schemeClr val="bg1"/>
                </a:solidFill>
                <a:latin typeface="+mn-lt"/>
              </a:defRPr>
            </a:lvl2pPr>
            <a:lvl3pPr marL="0" indent="0">
              <a:lnSpc>
                <a:spcPct val="95000"/>
              </a:lnSpc>
              <a:spcBef>
                <a:spcPts val="0"/>
              </a:spcBef>
              <a:spcAft>
                <a:spcPts val="0"/>
              </a:spcAft>
              <a:buNone/>
              <a:defRPr sz="1800" b="1">
                <a:solidFill>
                  <a:schemeClr val="bg1"/>
                </a:solidFill>
                <a:latin typeface="+mn-lt"/>
              </a:defRPr>
            </a:lvl3pPr>
            <a:lvl4pPr marL="0" indent="0">
              <a:lnSpc>
                <a:spcPct val="95000"/>
              </a:lnSpc>
              <a:spcBef>
                <a:spcPts val="0"/>
              </a:spcBef>
              <a:spcAft>
                <a:spcPts val="0"/>
              </a:spcAft>
              <a:buNone/>
              <a:defRPr sz="1800" b="1">
                <a:solidFill>
                  <a:schemeClr val="bg1"/>
                </a:solidFill>
                <a:latin typeface="+mn-lt"/>
              </a:defRPr>
            </a:lvl4pPr>
            <a:lvl5pPr marL="0" indent="0">
              <a:lnSpc>
                <a:spcPct val="95000"/>
              </a:lnSpc>
              <a:spcBef>
                <a:spcPts val="0"/>
              </a:spcBef>
              <a:spcAft>
                <a:spcPts val="0"/>
              </a:spcAft>
              <a:buFont typeface="Arial" panose="020B0604020202020204" pitchFamily="34" charset="0"/>
              <a:buNone/>
              <a:defRPr sz="1800" b="1">
                <a:solidFill>
                  <a:schemeClr val="bg1"/>
                </a:solidFill>
                <a:latin typeface="+mn-lt"/>
              </a:defRPr>
            </a:lvl5pPr>
            <a:lvl6pPr marL="0" indent="0">
              <a:lnSpc>
                <a:spcPct val="95000"/>
              </a:lnSpc>
              <a:spcBef>
                <a:spcPts val="0"/>
              </a:spcBef>
              <a:spcAft>
                <a:spcPts val="0"/>
              </a:spcAft>
              <a:buNone/>
              <a:defRPr sz="1800" b="1">
                <a:solidFill>
                  <a:schemeClr val="bg1"/>
                </a:solidFill>
                <a:latin typeface="+mn-lt"/>
              </a:defRPr>
            </a:lvl6pPr>
            <a:lvl7pPr marL="0" indent="0">
              <a:lnSpc>
                <a:spcPct val="95000"/>
              </a:lnSpc>
              <a:spcBef>
                <a:spcPts val="0"/>
              </a:spcBef>
              <a:spcAft>
                <a:spcPts val="0"/>
              </a:spcAft>
              <a:buNone/>
              <a:defRPr sz="1800" b="1">
                <a:solidFill>
                  <a:schemeClr val="bg1"/>
                </a:solidFill>
                <a:latin typeface="+mn-lt"/>
              </a:defRPr>
            </a:lvl7pPr>
            <a:lvl8pPr marL="0" indent="0">
              <a:lnSpc>
                <a:spcPct val="95000"/>
              </a:lnSpc>
              <a:spcBef>
                <a:spcPts val="0"/>
              </a:spcBef>
              <a:spcAft>
                <a:spcPts val="0"/>
              </a:spcAft>
              <a:buNone/>
              <a:defRPr sz="1800" b="1">
                <a:solidFill>
                  <a:schemeClr val="bg1"/>
                </a:solidFill>
                <a:latin typeface="+mn-lt"/>
              </a:defRPr>
            </a:lvl8pPr>
            <a:lvl9pPr marL="0" indent="0">
              <a:lnSpc>
                <a:spcPct val="95000"/>
              </a:lnSpc>
              <a:spcBef>
                <a:spcPts val="0"/>
              </a:spcBef>
              <a:spcAft>
                <a:spcPts val="0"/>
              </a:spcAft>
              <a:buNone/>
              <a:defRPr sz="1800" b="1">
                <a:solidFill>
                  <a:schemeClr val="bg1"/>
                </a:solidFill>
                <a:latin typeface="+mn-lt"/>
              </a:defRPr>
            </a:lvl9pPr>
          </a:lstStyle>
          <a:p>
            <a:pPr lvl="0"/>
            <a:r>
              <a:rPr lang="en-AU"/>
              <a:t>CLICK TO EDIT MASTER TEXT STYLES</a:t>
            </a:r>
            <a:endParaRPr lang="en-AU" dirty="0"/>
          </a:p>
        </p:txBody>
      </p:sp>
      <p:sp>
        <p:nvSpPr>
          <p:cNvPr id="6" name="Text Placeholder 5">
            <a:extLst>
              <a:ext uri="{FF2B5EF4-FFF2-40B4-BE49-F238E27FC236}">
                <a16:creationId xmlns:a16="http://schemas.microsoft.com/office/drawing/2014/main" id="{C5350722-5A38-70CC-6633-DA75790A586E}"/>
              </a:ext>
            </a:extLst>
          </p:cNvPr>
          <p:cNvSpPr>
            <a:spLocks noGrp="1"/>
          </p:cNvSpPr>
          <p:nvPr>
            <p:ph type="body" sz="quarter" idx="13"/>
          </p:nvPr>
        </p:nvSpPr>
        <p:spPr>
          <a:xfrm>
            <a:off x="332345" y="6191100"/>
            <a:ext cx="5484634" cy="324000"/>
          </a:xfrm>
          <a:noFill/>
        </p:spPr>
        <p:txBody>
          <a:bodyPr/>
          <a:lstStyle>
            <a:lvl1pPr marL="0" indent="0">
              <a:lnSpc>
                <a:spcPct val="95000"/>
              </a:lnSpc>
              <a:spcBef>
                <a:spcPts val="0"/>
              </a:spcBef>
              <a:spcAft>
                <a:spcPts val="0"/>
              </a:spcAft>
              <a:buNone/>
              <a:defRPr sz="1500" b="0">
                <a:solidFill>
                  <a:schemeClr val="tx1"/>
                </a:solidFill>
              </a:defRPr>
            </a:lvl1pPr>
            <a:lvl2pPr marL="0" indent="0">
              <a:lnSpc>
                <a:spcPct val="95000"/>
              </a:lnSpc>
              <a:spcBef>
                <a:spcPts val="0"/>
              </a:spcBef>
              <a:spcAft>
                <a:spcPts val="0"/>
              </a:spcAft>
              <a:buNone/>
              <a:defRPr sz="1500" b="0">
                <a:solidFill>
                  <a:schemeClr val="bg1"/>
                </a:solidFill>
              </a:defRPr>
            </a:lvl2pPr>
            <a:lvl3pPr marL="0" indent="0">
              <a:lnSpc>
                <a:spcPct val="95000"/>
              </a:lnSpc>
              <a:spcBef>
                <a:spcPts val="0"/>
              </a:spcBef>
              <a:spcAft>
                <a:spcPts val="0"/>
              </a:spcAft>
              <a:buNone/>
              <a:defRPr sz="1500" b="0">
                <a:solidFill>
                  <a:schemeClr val="bg1"/>
                </a:solidFill>
              </a:defRPr>
            </a:lvl3pPr>
            <a:lvl4pPr marL="0" indent="0">
              <a:lnSpc>
                <a:spcPct val="95000"/>
              </a:lnSpc>
              <a:spcBef>
                <a:spcPts val="0"/>
              </a:spcBef>
              <a:spcAft>
                <a:spcPts val="0"/>
              </a:spcAft>
              <a:buNone/>
              <a:defRPr sz="1500" b="0">
                <a:solidFill>
                  <a:schemeClr val="bg1"/>
                </a:solidFill>
              </a:defRPr>
            </a:lvl4pPr>
            <a:lvl5pPr marL="0" indent="0">
              <a:lnSpc>
                <a:spcPct val="95000"/>
              </a:lnSpc>
              <a:spcBef>
                <a:spcPts val="0"/>
              </a:spcBef>
              <a:spcAft>
                <a:spcPts val="0"/>
              </a:spcAft>
              <a:buNone/>
              <a:defRPr sz="1500" b="0">
                <a:solidFill>
                  <a:schemeClr val="bg1"/>
                </a:solidFill>
              </a:defRPr>
            </a:lvl5pPr>
            <a:lvl6pPr marL="0" indent="0">
              <a:lnSpc>
                <a:spcPct val="95000"/>
              </a:lnSpc>
              <a:spcBef>
                <a:spcPts val="0"/>
              </a:spcBef>
              <a:spcAft>
                <a:spcPts val="0"/>
              </a:spcAft>
              <a:buNone/>
              <a:defRPr sz="1500" b="0">
                <a:solidFill>
                  <a:schemeClr val="bg1"/>
                </a:solidFill>
              </a:defRPr>
            </a:lvl6pPr>
            <a:lvl7pPr marL="0" indent="0">
              <a:lnSpc>
                <a:spcPct val="95000"/>
              </a:lnSpc>
              <a:spcBef>
                <a:spcPts val="0"/>
              </a:spcBef>
              <a:spcAft>
                <a:spcPts val="0"/>
              </a:spcAft>
              <a:buNone/>
              <a:defRPr sz="1500" b="0">
                <a:solidFill>
                  <a:schemeClr val="bg1"/>
                </a:solidFill>
              </a:defRPr>
            </a:lvl7pPr>
            <a:lvl8pPr marL="0" indent="0">
              <a:lnSpc>
                <a:spcPct val="95000"/>
              </a:lnSpc>
              <a:spcBef>
                <a:spcPts val="0"/>
              </a:spcBef>
              <a:spcAft>
                <a:spcPts val="0"/>
              </a:spcAft>
              <a:buNone/>
              <a:defRPr sz="1500" b="0">
                <a:solidFill>
                  <a:schemeClr val="bg1"/>
                </a:solidFill>
              </a:defRPr>
            </a:lvl8pPr>
            <a:lvl9pPr marL="0" indent="0">
              <a:lnSpc>
                <a:spcPct val="95000"/>
              </a:lnSpc>
              <a:spcBef>
                <a:spcPts val="0"/>
              </a:spcBef>
              <a:spcAft>
                <a:spcPts val="0"/>
              </a:spcAft>
              <a:buNone/>
              <a:defRPr sz="1500" b="0">
                <a:solidFill>
                  <a:schemeClr val="bg1"/>
                </a:solidFill>
              </a:defRPr>
            </a:lvl9pPr>
          </a:lstStyle>
          <a:p>
            <a:pPr lvl="0"/>
            <a:r>
              <a:rPr lang="en-US"/>
              <a:t>Click to edit Master text styles</a:t>
            </a:r>
          </a:p>
        </p:txBody>
      </p:sp>
      <p:sp>
        <p:nvSpPr>
          <p:cNvPr id="10" name="Picture Placeholder 9">
            <a:extLst>
              <a:ext uri="{FF2B5EF4-FFF2-40B4-BE49-F238E27FC236}">
                <a16:creationId xmlns:a16="http://schemas.microsoft.com/office/drawing/2014/main" id="{8F41D3CF-A8B4-C9A7-5124-83BBE4C3E786}"/>
              </a:ext>
            </a:extLst>
          </p:cNvPr>
          <p:cNvSpPr>
            <a:spLocks noGrp="1"/>
          </p:cNvSpPr>
          <p:nvPr>
            <p:ph type="pic" sz="quarter" idx="11"/>
          </p:nvPr>
        </p:nvSpPr>
        <p:spPr>
          <a:xfrm>
            <a:off x="6096000" y="0"/>
            <a:ext cx="6096000" cy="6858000"/>
          </a:xfrm>
          <a:noFill/>
        </p:spPr>
        <p:txBody>
          <a:bodyPr anchor="ctr"/>
          <a:lstStyle>
            <a:lvl1pPr algn="ctr">
              <a:defRPr>
                <a:solidFill>
                  <a:schemeClr val="tx1"/>
                </a:solidFill>
              </a:defRPr>
            </a:lvl1pPr>
          </a:lstStyle>
          <a:p>
            <a:r>
              <a:rPr lang="en-US"/>
              <a:t>Click icon to add picture</a:t>
            </a:r>
            <a:endParaRPr lang="en-AU" dirty="0"/>
          </a:p>
        </p:txBody>
      </p:sp>
      <p:pic>
        <p:nvPicPr>
          <p:cNvPr id="3" name="Graphic 2">
            <a:extLst>
              <a:ext uri="{FF2B5EF4-FFF2-40B4-BE49-F238E27FC236}">
                <a16:creationId xmlns:a16="http://schemas.microsoft.com/office/drawing/2014/main" id="{433455B9-E010-53C8-0D32-5BE419E93AF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44401" y="343694"/>
            <a:ext cx="1344688" cy="638116"/>
          </a:xfrm>
          <a:prstGeom prst="rect">
            <a:avLst/>
          </a:prstGeom>
        </p:spPr>
      </p:pic>
    </p:spTree>
    <p:extLst>
      <p:ext uri="{BB962C8B-B14F-4D97-AF65-F5344CB8AC3E}">
        <p14:creationId xmlns:p14="http://schemas.microsoft.com/office/powerpoint/2010/main" val="378480243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9" userDrawn="1">
          <p15:clr>
            <a:srgbClr val="646464"/>
          </p15:clr>
        </p15:guide>
        <p15:guide id="10" pos="7680" userDrawn="1">
          <p15:clr>
            <a:srgbClr val="646464"/>
          </p15:clr>
        </p15:guide>
        <p15:guide id="11" pos="217" userDrawn="1">
          <p15:clr>
            <a:srgbClr val="646464"/>
          </p15:clr>
        </p15:guide>
        <p15:guide id="12" pos="7462" userDrawn="1">
          <p15:clr>
            <a:srgbClr val="646464"/>
          </p15:clr>
        </p15:guide>
        <p15:guide id="13" orient="horz" userDrawn="1">
          <p15:clr>
            <a:srgbClr val="646464"/>
          </p15:clr>
        </p15:guide>
        <p15:guide id="14" orient="horz" pos="4320" userDrawn="1">
          <p15:clr>
            <a:srgbClr val="646464"/>
          </p15:clr>
        </p15:guide>
        <p15:guide id="15" orient="horz" pos="217" userDrawn="1">
          <p15:clr>
            <a:srgbClr val="646464"/>
          </p15:clr>
        </p15:guide>
        <p15:guide id="16" orient="horz" pos="4102" userDrawn="1">
          <p15:clr>
            <a:srgbClr val="64646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Right">
    <p:bg>
      <p:bgRef idx="1001">
        <a:schemeClr val="bg1"/>
      </p:bgRef>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3A66A86-6960-D449-0CEA-AAAE911728BD}"/>
              </a:ext>
            </a:extLst>
          </p:cNvPr>
          <p:cNvSpPr>
            <a:spLocks noGrp="1"/>
          </p:cNvSpPr>
          <p:nvPr>
            <p:ph type="title"/>
          </p:nvPr>
        </p:nvSpPr>
        <p:spPr>
          <a:xfrm>
            <a:off x="342900" y="1373188"/>
            <a:ext cx="4937125" cy="972000"/>
          </a:xfrm>
        </p:spPr>
        <p:txBody>
          <a:bodyPr/>
          <a:lstStyle/>
          <a:p>
            <a:r>
              <a:rPr lang="en-US"/>
              <a:t>Click to edit Master title style</a:t>
            </a:r>
            <a:endParaRPr lang="en-AU" dirty="0"/>
          </a:p>
        </p:txBody>
      </p:sp>
      <p:sp>
        <p:nvSpPr>
          <p:cNvPr id="6" name="Content Placeholder 5">
            <a:extLst>
              <a:ext uri="{FF2B5EF4-FFF2-40B4-BE49-F238E27FC236}">
                <a16:creationId xmlns:a16="http://schemas.microsoft.com/office/drawing/2014/main" id="{FE2351FD-FE2D-1BBF-33F0-19340A16F18F}"/>
              </a:ext>
            </a:extLst>
          </p:cNvPr>
          <p:cNvSpPr>
            <a:spLocks noGrp="1"/>
          </p:cNvSpPr>
          <p:nvPr>
            <p:ph sz="quarter" idx="18"/>
          </p:nvPr>
        </p:nvSpPr>
        <p:spPr>
          <a:xfrm>
            <a:off x="342900" y="2400300"/>
            <a:ext cx="4937716" cy="37666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Background Picture Placeholder 3">
            <a:extLst>
              <a:ext uri="{FF2B5EF4-FFF2-40B4-BE49-F238E27FC236}">
                <a16:creationId xmlns:a16="http://schemas.microsoft.com/office/drawing/2014/main" id="{FB243136-97D2-C81C-9967-41C7C98C5D51}"/>
              </a:ext>
            </a:extLst>
          </p:cNvPr>
          <p:cNvSpPr>
            <a:spLocks noGrp="1"/>
          </p:cNvSpPr>
          <p:nvPr>
            <p:ph type="pic" sz="quarter" idx="14"/>
          </p:nvPr>
        </p:nvSpPr>
        <p:spPr>
          <a:xfrm>
            <a:off x="6096000" y="0"/>
            <a:ext cx="6096000" cy="6858000"/>
          </a:xfrm>
          <a:noFill/>
        </p:spPr>
        <p:txBody>
          <a:bodyPr bIns="2808000" anchor="b"/>
          <a:lstStyle>
            <a:lvl1pPr algn="ctr">
              <a:defRPr>
                <a:solidFill>
                  <a:schemeClr val="tx1"/>
                </a:solidFill>
              </a:defRPr>
            </a:lvl1pPr>
          </a:lstStyle>
          <a:p>
            <a:r>
              <a:rPr lang="en-US"/>
              <a:t>Click icon to add picture</a:t>
            </a:r>
            <a:endParaRPr lang="en-AU" dirty="0"/>
          </a:p>
        </p:txBody>
      </p:sp>
      <p:sp>
        <p:nvSpPr>
          <p:cNvPr id="7" name="Slide Number Placeholder 6">
            <a:extLst>
              <a:ext uri="{FF2B5EF4-FFF2-40B4-BE49-F238E27FC236}">
                <a16:creationId xmlns:a16="http://schemas.microsoft.com/office/drawing/2014/main" id="{93F6506C-1FA3-581E-2A5F-206FDE58060C}"/>
              </a:ext>
              <a:ext uri="{C183D7F6-B498-43B3-948B-1728B52AA6E4}">
                <adec:decorative xmlns:adec="http://schemas.microsoft.com/office/drawing/2017/decorative" val="1"/>
              </a:ext>
            </a:extLst>
          </p:cNvPr>
          <p:cNvSpPr>
            <a:spLocks noGrp="1"/>
          </p:cNvSpPr>
          <p:nvPr>
            <p:ph type="sldNum" sz="quarter" idx="17"/>
          </p:nvPr>
        </p:nvSpPr>
        <p:spPr/>
        <p:txBody>
          <a:bodyPr/>
          <a:lstStyle/>
          <a:p>
            <a:fld id="{91D568E7-61F5-D04E-995D-81EF41C01A2A}" type="slidenum">
              <a:rPr lang="en-AU" smtClean="0"/>
              <a:pPr/>
              <a:t>‹#›</a:t>
            </a:fld>
            <a:endParaRPr lang="en-AU" dirty="0"/>
          </a:p>
        </p:txBody>
      </p:sp>
      <p:sp>
        <p:nvSpPr>
          <p:cNvPr id="5" name="Footer Placeholder 4">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Tree>
    <p:extLst>
      <p:ext uri="{BB962C8B-B14F-4D97-AF65-F5344CB8AC3E}">
        <p14:creationId xmlns:p14="http://schemas.microsoft.com/office/powerpoint/2010/main" val="67097350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mage Left">
    <p:bg>
      <p:bgRef idx="1001">
        <a:schemeClr val="bg1"/>
      </p:bgRef>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9B80ACBA-0354-0A33-8082-507F09EA02C1}"/>
              </a:ext>
            </a:extLst>
          </p:cNvPr>
          <p:cNvSpPr>
            <a:spLocks noGrp="1"/>
          </p:cNvSpPr>
          <p:nvPr>
            <p:ph type="pic" sz="quarter" idx="25"/>
          </p:nvPr>
        </p:nvSpPr>
        <p:spPr>
          <a:xfrm>
            <a:off x="0" y="0"/>
            <a:ext cx="6096000" cy="6858000"/>
          </a:xfrm>
        </p:spPr>
        <p:txBody>
          <a:bodyPr bIns="2808000" anchor="b"/>
          <a:lstStyle>
            <a:lvl1pPr algn="ctr">
              <a:defRPr>
                <a:solidFill>
                  <a:schemeClr val="tx1"/>
                </a:solidFill>
              </a:defRPr>
            </a:lvl1pPr>
          </a:lstStyle>
          <a:p>
            <a:r>
              <a:rPr lang="en-US"/>
              <a:t>Click icon to add picture</a:t>
            </a:r>
            <a:endParaRPr lang="en-AU" dirty="0"/>
          </a:p>
        </p:txBody>
      </p:sp>
      <p:sp>
        <p:nvSpPr>
          <p:cNvPr id="3" name="Text Placeholder 24">
            <a:extLst>
              <a:ext uri="{FF2B5EF4-FFF2-40B4-BE49-F238E27FC236}">
                <a16:creationId xmlns:a16="http://schemas.microsoft.com/office/drawing/2014/main" id="{378B3444-7F72-C718-8260-6F9A807D686F}"/>
              </a:ext>
              <a:ext uri="{C183D7F6-B498-43B3-948B-1728B52AA6E4}">
                <adec:decorative xmlns:adec="http://schemas.microsoft.com/office/drawing/2017/decorative" val="1"/>
              </a:ext>
            </a:extLst>
          </p:cNvPr>
          <p:cNvSpPr>
            <a:spLocks noGrp="1"/>
          </p:cNvSpPr>
          <p:nvPr>
            <p:ph type="body" sz="quarter" idx="24" hasCustomPrompt="1"/>
          </p:nvPr>
        </p:nvSpPr>
        <p:spPr>
          <a:xfrm>
            <a:off x="344401" y="343694"/>
            <a:ext cx="1005966" cy="472262"/>
          </a:xfrm>
          <a:blipFill>
            <a:blip r:embed="rId2">
              <a:extLst>
                <a:ext uri="{96DAC541-7B7A-43D3-8B79-37D633B846F1}">
                  <asvg:svgBlip xmlns:asvg="http://schemas.microsoft.com/office/drawing/2016/SVG/main" r:embed="rId3"/>
                </a:ext>
              </a:extLst>
            </a:blip>
            <a:stretch>
              <a:fillRect/>
            </a:stretch>
          </a:blipFill>
        </p:spPr>
        <p:txBody>
          <a:bodyPr/>
          <a:lstStyle>
            <a:lvl1pPr marL="0" indent="0">
              <a:buNone/>
              <a:defRPr/>
            </a:lvl1pPr>
          </a:lstStyle>
          <a:p>
            <a:pPr lvl="0"/>
            <a:r>
              <a:rPr lang="en-AU"/>
              <a:t>  </a:t>
            </a:r>
            <a:endParaRPr lang="en-AU" dirty="0"/>
          </a:p>
        </p:txBody>
      </p:sp>
      <p:sp>
        <p:nvSpPr>
          <p:cNvPr id="2" name="Title 1">
            <a:extLst>
              <a:ext uri="{FF2B5EF4-FFF2-40B4-BE49-F238E27FC236}">
                <a16:creationId xmlns:a16="http://schemas.microsoft.com/office/drawing/2014/main" id="{B2851B6D-B0CF-571D-E97D-015B7EB230E0}"/>
              </a:ext>
            </a:extLst>
          </p:cNvPr>
          <p:cNvSpPr>
            <a:spLocks noGrp="1"/>
          </p:cNvSpPr>
          <p:nvPr>
            <p:ph type="title"/>
          </p:nvPr>
        </p:nvSpPr>
        <p:spPr>
          <a:xfrm>
            <a:off x="6910388" y="1373188"/>
            <a:ext cx="4938711" cy="972000"/>
          </a:xfrm>
        </p:spPr>
        <p:txBody>
          <a:bodyPr/>
          <a:lstStyle/>
          <a:p>
            <a:r>
              <a:rPr lang="en-US"/>
              <a:t>Click to edit Master title style</a:t>
            </a:r>
            <a:endParaRPr lang="en-AU" dirty="0"/>
          </a:p>
        </p:txBody>
      </p:sp>
      <p:sp>
        <p:nvSpPr>
          <p:cNvPr id="10" name="Text Placeholder 5">
            <a:extLst>
              <a:ext uri="{FF2B5EF4-FFF2-40B4-BE49-F238E27FC236}">
                <a16:creationId xmlns:a16="http://schemas.microsoft.com/office/drawing/2014/main" id="{131AEE03-67B8-B072-59BD-B0D4751E0E89}"/>
              </a:ext>
            </a:extLst>
          </p:cNvPr>
          <p:cNvSpPr>
            <a:spLocks noGrp="1"/>
          </p:cNvSpPr>
          <p:nvPr>
            <p:ph type="body" sz="quarter" idx="16"/>
          </p:nvPr>
        </p:nvSpPr>
        <p:spPr>
          <a:xfrm>
            <a:off x="6910388" y="2400299"/>
            <a:ext cx="4936597"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8" name="Slide Number Placeholder 7">
            <a:extLst>
              <a:ext uri="{FF2B5EF4-FFF2-40B4-BE49-F238E27FC236}">
                <a16:creationId xmlns:a16="http://schemas.microsoft.com/office/drawing/2014/main" id="{B7C92578-FCDC-644E-698C-0F6354A37F90}"/>
              </a:ext>
              <a:ext uri="{C183D7F6-B498-43B3-948B-1728B52AA6E4}">
                <adec:decorative xmlns:adec="http://schemas.microsoft.com/office/drawing/2017/decorative" val="1"/>
              </a:ext>
            </a:extLst>
          </p:cNvPr>
          <p:cNvSpPr>
            <a:spLocks noGrp="1"/>
          </p:cNvSpPr>
          <p:nvPr>
            <p:ph type="sldNum" sz="quarter" idx="18"/>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A3552ACA-48D1-2743-58A3-A77133354E71}"/>
              </a:ext>
              <a:ext uri="{C183D7F6-B498-43B3-948B-1728B52AA6E4}">
                <adec:decorative xmlns:adec="http://schemas.microsoft.com/office/drawing/2017/decorative" val="1"/>
              </a:ext>
            </a:extLst>
          </p:cNvPr>
          <p:cNvSpPr>
            <a:spLocks noGrp="1"/>
          </p:cNvSpPr>
          <p:nvPr>
            <p:ph type="ftr" sz="quarter" idx="17"/>
          </p:nvPr>
        </p:nvSpPr>
        <p:spPr/>
        <p:txBody>
          <a:bodyPr/>
          <a:lstStyle/>
          <a:p>
            <a:r>
              <a:rPr lang="en-AU" dirty="0"/>
              <a:t>WSP | Footer goes here | Date</a:t>
            </a:r>
          </a:p>
        </p:txBody>
      </p:sp>
    </p:spTree>
    <p:extLst>
      <p:ext uri="{BB962C8B-B14F-4D97-AF65-F5344CB8AC3E}">
        <p14:creationId xmlns:p14="http://schemas.microsoft.com/office/powerpoint/2010/main" val="307455908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Image Top">
    <p:bg>
      <p:bgRef idx="1001">
        <a:schemeClr val="bg1"/>
      </p:bgRef>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04FABF04-2D7E-AD64-E77B-9209205C450C}"/>
              </a:ext>
              <a:ext uri="{C183D7F6-B498-43B3-948B-1728B52AA6E4}">
                <adec:decorative xmlns:adec="http://schemas.microsoft.com/office/drawing/2017/decorative" val="0"/>
              </a:ext>
            </a:extLst>
          </p:cNvPr>
          <p:cNvSpPr>
            <a:spLocks noGrp="1"/>
          </p:cNvSpPr>
          <p:nvPr>
            <p:ph type="pic" sz="quarter" idx="37" hasCustomPrompt="1"/>
          </p:nvPr>
        </p:nvSpPr>
        <p:spPr>
          <a:xfrm>
            <a:off x="0" y="1568"/>
            <a:ext cx="12192000" cy="3427432"/>
          </a:xfrm>
        </p:spPr>
        <p:txBody>
          <a:bodyPr bIns="1080000" anchor="b"/>
          <a:lstStyle>
            <a:lvl1pPr algn="ctr">
              <a:defRPr>
                <a:solidFill>
                  <a:schemeClr val="tx1"/>
                </a:solidFill>
              </a:defRPr>
            </a:lvl1pPr>
          </a:lstStyle>
          <a:p>
            <a:r>
              <a:rPr lang="en-AU" dirty="0"/>
              <a:t>Click to add picture</a:t>
            </a:r>
          </a:p>
        </p:txBody>
      </p:sp>
      <p:sp>
        <p:nvSpPr>
          <p:cNvPr id="4" name="Text Placeholder 24">
            <a:extLst>
              <a:ext uri="{FF2B5EF4-FFF2-40B4-BE49-F238E27FC236}">
                <a16:creationId xmlns:a16="http://schemas.microsoft.com/office/drawing/2014/main" id="{70A76C6E-EDE2-7ADB-464E-7A4DE53D1E6B}"/>
              </a:ext>
              <a:ext uri="{C183D7F6-B498-43B3-948B-1728B52AA6E4}">
                <adec:decorative xmlns:adec="http://schemas.microsoft.com/office/drawing/2017/decorative" val="1"/>
              </a:ext>
            </a:extLst>
          </p:cNvPr>
          <p:cNvSpPr>
            <a:spLocks noGrp="1"/>
          </p:cNvSpPr>
          <p:nvPr>
            <p:ph type="body" sz="quarter" idx="24" hasCustomPrompt="1"/>
          </p:nvPr>
        </p:nvSpPr>
        <p:spPr>
          <a:xfrm>
            <a:off x="344401" y="343694"/>
            <a:ext cx="1005966" cy="472262"/>
          </a:xfrm>
          <a:blipFill>
            <a:blip r:embed="rId2">
              <a:extLst>
                <a:ext uri="{96DAC541-7B7A-43D3-8B79-37D633B846F1}">
                  <asvg:svgBlip xmlns:asvg="http://schemas.microsoft.com/office/drawing/2016/SVG/main" r:embed="rId3"/>
                </a:ext>
              </a:extLst>
            </a:blip>
            <a:stretch>
              <a:fillRect/>
            </a:stretch>
          </a:blipFill>
        </p:spPr>
        <p:txBody>
          <a:bodyPr/>
          <a:lstStyle>
            <a:lvl1pPr marL="0" indent="0">
              <a:buNone/>
              <a:defRPr/>
            </a:lvl1pPr>
          </a:lstStyle>
          <a:p>
            <a:pPr lvl="0"/>
            <a:r>
              <a:rPr lang="en-AU"/>
              <a:t>  </a:t>
            </a:r>
            <a:endParaRPr lang="en-AU" dirty="0"/>
          </a:p>
        </p:txBody>
      </p:sp>
      <p:sp>
        <p:nvSpPr>
          <p:cNvPr id="6" name="Title 5">
            <a:extLst>
              <a:ext uri="{FF2B5EF4-FFF2-40B4-BE49-F238E27FC236}">
                <a16:creationId xmlns:a16="http://schemas.microsoft.com/office/drawing/2014/main" id="{42C8041B-1FAD-D976-51C6-5D4C7E931B34}"/>
              </a:ext>
            </a:extLst>
          </p:cNvPr>
          <p:cNvSpPr>
            <a:spLocks noGrp="1"/>
          </p:cNvSpPr>
          <p:nvPr>
            <p:ph type="title"/>
          </p:nvPr>
        </p:nvSpPr>
        <p:spPr>
          <a:xfrm>
            <a:off x="339726" y="3771900"/>
            <a:ext cx="11506199" cy="972000"/>
          </a:xfrm>
        </p:spPr>
        <p:txBody>
          <a:bodyPr/>
          <a:lstStyle>
            <a:lvl1pPr>
              <a:defRPr>
                <a:solidFill>
                  <a:schemeClr val="tx1"/>
                </a:solidFill>
              </a:defRPr>
            </a:lvl1pPr>
          </a:lstStyle>
          <a:p>
            <a:r>
              <a:rPr lang="en-US"/>
              <a:t>Click to edit Master title style</a:t>
            </a:r>
            <a:endParaRPr lang="en-AU" dirty="0"/>
          </a:p>
        </p:txBody>
      </p:sp>
      <p:sp>
        <p:nvSpPr>
          <p:cNvPr id="10" name="Text Placeholder 9">
            <a:extLst>
              <a:ext uri="{FF2B5EF4-FFF2-40B4-BE49-F238E27FC236}">
                <a16:creationId xmlns:a16="http://schemas.microsoft.com/office/drawing/2014/main" id="{649CF339-B46A-0FB1-4D72-2FCF8F4CFC41}"/>
              </a:ext>
            </a:extLst>
          </p:cNvPr>
          <p:cNvSpPr>
            <a:spLocks noGrp="1"/>
          </p:cNvSpPr>
          <p:nvPr>
            <p:ph type="body" sz="quarter" idx="32"/>
          </p:nvPr>
        </p:nvSpPr>
        <p:spPr>
          <a:xfrm>
            <a:off x="343895" y="4800600"/>
            <a:ext cx="11505205" cy="1368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Slide Number Placeholder 4">
            <a:extLst>
              <a:ext uri="{FF2B5EF4-FFF2-40B4-BE49-F238E27FC236}">
                <a16:creationId xmlns:a16="http://schemas.microsoft.com/office/drawing/2014/main" id="{C447374A-733E-DB31-A2F7-9C1A075CD6F4}"/>
              </a:ext>
              <a:ext uri="{C183D7F6-B498-43B3-948B-1728B52AA6E4}">
                <adec:decorative xmlns:adec="http://schemas.microsoft.com/office/drawing/2017/decorative" val="1"/>
              </a:ext>
            </a:extLst>
          </p:cNvPr>
          <p:cNvSpPr>
            <a:spLocks noGrp="1"/>
          </p:cNvSpPr>
          <p:nvPr>
            <p:ph type="sldNum" sz="quarter" idx="36"/>
          </p:nvPr>
        </p:nvSpPr>
        <p:spPr/>
        <p:txBody>
          <a:bodyPr/>
          <a:lstStyle/>
          <a:p>
            <a:fld id="{91D568E7-61F5-D04E-995D-81EF41C01A2A}" type="slidenum">
              <a:rPr lang="en-AU" smtClean="0"/>
              <a:pPr/>
              <a:t>‹#›</a:t>
            </a:fld>
            <a:endParaRPr lang="en-AU" dirty="0"/>
          </a:p>
        </p:txBody>
      </p:sp>
      <p:sp>
        <p:nvSpPr>
          <p:cNvPr id="2" name="Footer Placeholder 1">
            <a:extLst>
              <a:ext uri="{FF2B5EF4-FFF2-40B4-BE49-F238E27FC236}">
                <a16:creationId xmlns:a16="http://schemas.microsoft.com/office/drawing/2014/main" id="{ACFA5AF8-33C0-6FE2-1923-0B9E4822014F}"/>
              </a:ext>
              <a:ext uri="{C183D7F6-B498-43B3-948B-1728B52AA6E4}">
                <adec:decorative xmlns:adec="http://schemas.microsoft.com/office/drawing/2017/decorative" val="1"/>
              </a:ext>
            </a:extLst>
          </p:cNvPr>
          <p:cNvSpPr>
            <a:spLocks noGrp="1"/>
          </p:cNvSpPr>
          <p:nvPr>
            <p:ph type="ftr" sz="quarter" idx="35"/>
          </p:nvPr>
        </p:nvSpPr>
        <p:spPr/>
        <p:txBody>
          <a:bodyPr/>
          <a:lstStyle/>
          <a:p>
            <a:r>
              <a:rPr lang="en-AU" dirty="0"/>
              <a:t>WSP | Footer goes here | Date</a:t>
            </a:r>
          </a:p>
        </p:txBody>
      </p:sp>
    </p:spTree>
    <p:extLst>
      <p:ext uri="{BB962C8B-B14F-4D97-AF65-F5344CB8AC3E}">
        <p14:creationId xmlns:p14="http://schemas.microsoft.com/office/powerpoint/2010/main" val="30335902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Full Image">
    <p:bg>
      <p:bgRef idx="1001">
        <a:schemeClr val="bg1"/>
      </p:bgRef>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04276A5-6664-5DEF-2698-29B2006E04E2}"/>
              </a:ext>
              <a:ext uri="{C183D7F6-B498-43B3-948B-1728B52AA6E4}">
                <adec:decorative xmlns:adec="http://schemas.microsoft.com/office/drawing/2017/decorative" val="0"/>
              </a:ext>
            </a:extLst>
          </p:cNvPr>
          <p:cNvSpPr>
            <a:spLocks noGrp="1"/>
          </p:cNvSpPr>
          <p:nvPr>
            <p:ph type="pic" sz="quarter" idx="25"/>
          </p:nvPr>
        </p:nvSpPr>
        <p:spPr>
          <a:xfrm>
            <a:off x="0" y="1030288"/>
            <a:ext cx="12192000" cy="5138737"/>
          </a:xfrm>
        </p:spPr>
        <p:txBody>
          <a:bodyPr bIns="2808000" anchor="b"/>
          <a:lstStyle>
            <a:lvl1pPr algn="ctr">
              <a:defRPr>
                <a:solidFill>
                  <a:schemeClr val="tx1"/>
                </a:solidFill>
              </a:defRPr>
            </a:lvl1pPr>
          </a:lstStyle>
          <a:p>
            <a:r>
              <a:rPr lang="en-US"/>
              <a:t>Click icon to add picture</a:t>
            </a:r>
            <a:endParaRPr lang="en-AU" dirty="0"/>
          </a:p>
        </p:txBody>
      </p:sp>
      <p:sp>
        <p:nvSpPr>
          <p:cNvPr id="3" name="Title 2">
            <a:extLst>
              <a:ext uri="{FF2B5EF4-FFF2-40B4-BE49-F238E27FC236}">
                <a16:creationId xmlns:a16="http://schemas.microsoft.com/office/drawing/2014/main" id="{F57D11AD-0601-B1AB-EB3B-DBDCBE197E76}"/>
              </a:ext>
            </a:extLst>
          </p:cNvPr>
          <p:cNvSpPr>
            <a:spLocks noGrp="1"/>
          </p:cNvSpPr>
          <p:nvPr>
            <p:ph type="title"/>
          </p:nvPr>
        </p:nvSpPr>
        <p:spPr/>
        <p:txBody>
          <a:bodyPr/>
          <a:lstStyle/>
          <a:p>
            <a:r>
              <a:rPr lang="en-US"/>
              <a:t>Click to edit Master title style</a:t>
            </a:r>
            <a:endParaRPr lang="en-AU" dirty="0"/>
          </a:p>
        </p:txBody>
      </p:sp>
      <p:sp>
        <p:nvSpPr>
          <p:cNvPr id="8" name="Slide Number Placeholder 7">
            <a:extLst>
              <a:ext uri="{FF2B5EF4-FFF2-40B4-BE49-F238E27FC236}">
                <a16:creationId xmlns:a16="http://schemas.microsoft.com/office/drawing/2014/main" id="{5A333ED0-3984-EB0A-B2E4-74FBFDC484E9}"/>
              </a:ext>
              <a:ext uri="{C183D7F6-B498-43B3-948B-1728B52AA6E4}">
                <adec:decorative xmlns:adec="http://schemas.microsoft.com/office/drawing/2017/decorative" val="1"/>
              </a:ext>
            </a:extLst>
          </p:cNvPr>
          <p:cNvSpPr>
            <a:spLocks noGrp="1"/>
          </p:cNvSpPr>
          <p:nvPr>
            <p:ph type="sldNum" sz="quarter" idx="16"/>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DFAF6F5B-BCEF-E444-1494-05AEBCD21E81}"/>
              </a:ext>
              <a:ext uri="{C183D7F6-B498-43B3-948B-1728B52AA6E4}">
                <adec:decorative xmlns:adec="http://schemas.microsoft.com/office/drawing/2017/decorative" val="1"/>
              </a:ext>
            </a:extLst>
          </p:cNvPr>
          <p:cNvSpPr>
            <a:spLocks noGrp="1"/>
          </p:cNvSpPr>
          <p:nvPr>
            <p:ph type="ftr" sz="quarter" idx="15"/>
          </p:nvPr>
        </p:nvSpPr>
        <p:spPr/>
        <p:txBody>
          <a:bodyPr/>
          <a:lstStyle/>
          <a:p>
            <a:r>
              <a:rPr lang="en-AU" dirty="0"/>
              <a:t>WSP | Footer goes here | Date</a:t>
            </a:r>
          </a:p>
        </p:txBody>
      </p:sp>
    </p:spTree>
    <p:extLst>
      <p:ext uri="{BB962C8B-B14F-4D97-AF65-F5344CB8AC3E}">
        <p14:creationId xmlns:p14="http://schemas.microsoft.com/office/powerpoint/2010/main" val="134746398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Four Image an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CC014-6AE0-EDD0-46E5-FDE1863D735E}"/>
              </a:ext>
            </a:extLst>
          </p:cNvPr>
          <p:cNvSpPr>
            <a:spLocks noGrp="1"/>
          </p:cNvSpPr>
          <p:nvPr>
            <p:ph type="title"/>
          </p:nvPr>
        </p:nvSpPr>
        <p:spPr>
          <a:xfrm>
            <a:off x="342900" y="1270000"/>
            <a:ext cx="11506199" cy="972000"/>
          </a:xfrm>
        </p:spPr>
        <p:txBody>
          <a:bodyPr/>
          <a:lstStyle/>
          <a:p>
            <a:r>
              <a:rPr lang="en-US"/>
              <a:t>Click to edit Master title style</a:t>
            </a:r>
            <a:endParaRPr lang="en-AU" dirty="0"/>
          </a:p>
        </p:txBody>
      </p:sp>
      <p:sp>
        <p:nvSpPr>
          <p:cNvPr id="7" name="Picture Placeholder 6">
            <a:extLst>
              <a:ext uri="{FF2B5EF4-FFF2-40B4-BE49-F238E27FC236}">
                <a16:creationId xmlns:a16="http://schemas.microsoft.com/office/drawing/2014/main" id="{EAB4F64D-55F2-3DBF-7C02-51D0FB3CFE08}"/>
              </a:ext>
            </a:extLst>
          </p:cNvPr>
          <p:cNvSpPr>
            <a:spLocks noGrp="1"/>
          </p:cNvSpPr>
          <p:nvPr>
            <p:ph type="pic" sz="quarter" idx="19"/>
          </p:nvPr>
        </p:nvSpPr>
        <p:spPr>
          <a:xfrm>
            <a:off x="341208" y="2743199"/>
            <a:ext cx="2626558" cy="1370013"/>
          </a:xfrm>
          <a:noFill/>
        </p:spPr>
        <p:txBody>
          <a:bodyPr anchor="b"/>
          <a:lstStyle>
            <a:lvl1pPr algn="ctr">
              <a:defRPr>
                <a:solidFill>
                  <a:schemeClr val="tx1"/>
                </a:solidFill>
              </a:defRPr>
            </a:lvl1pPr>
          </a:lstStyle>
          <a:p>
            <a:r>
              <a:rPr lang="en-US"/>
              <a:t>Click icon to add picture</a:t>
            </a:r>
            <a:endParaRPr lang="en-AU" dirty="0"/>
          </a:p>
        </p:txBody>
      </p:sp>
      <p:sp>
        <p:nvSpPr>
          <p:cNvPr id="16" name="Text Placeholder 15">
            <a:extLst>
              <a:ext uri="{FF2B5EF4-FFF2-40B4-BE49-F238E27FC236}">
                <a16:creationId xmlns:a16="http://schemas.microsoft.com/office/drawing/2014/main" id="{9E03C895-F592-6079-C327-40AF22DF4784}"/>
              </a:ext>
            </a:extLst>
          </p:cNvPr>
          <p:cNvSpPr>
            <a:spLocks noGrp="1"/>
          </p:cNvSpPr>
          <p:nvPr>
            <p:ph type="body" sz="quarter" idx="30"/>
          </p:nvPr>
        </p:nvSpPr>
        <p:spPr>
          <a:xfrm>
            <a:off x="341208" y="4306741"/>
            <a:ext cx="2621067" cy="1851026"/>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6">
            <a:extLst>
              <a:ext uri="{FF2B5EF4-FFF2-40B4-BE49-F238E27FC236}">
                <a16:creationId xmlns:a16="http://schemas.microsoft.com/office/drawing/2014/main" id="{DB10AACC-F196-4206-9CCE-36EE1E03C90D}"/>
              </a:ext>
            </a:extLst>
          </p:cNvPr>
          <p:cNvSpPr>
            <a:spLocks noGrp="1"/>
          </p:cNvSpPr>
          <p:nvPr>
            <p:ph type="pic" sz="quarter" idx="23"/>
          </p:nvPr>
        </p:nvSpPr>
        <p:spPr>
          <a:xfrm>
            <a:off x="3301524" y="2743199"/>
            <a:ext cx="2622947" cy="1370013"/>
          </a:xfrm>
          <a:noFill/>
        </p:spPr>
        <p:txBody>
          <a:bodyPr anchor="b"/>
          <a:lstStyle>
            <a:lvl1pPr algn="ctr">
              <a:defRPr>
                <a:solidFill>
                  <a:schemeClr val="tx1"/>
                </a:solidFill>
              </a:defRPr>
            </a:lvl1pPr>
          </a:lstStyle>
          <a:p>
            <a:r>
              <a:rPr lang="en-US"/>
              <a:t>Click icon to add picture</a:t>
            </a:r>
            <a:endParaRPr lang="en-AU" dirty="0"/>
          </a:p>
        </p:txBody>
      </p:sp>
      <p:sp>
        <p:nvSpPr>
          <p:cNvPr id="20" name="Text Placeholder 15">
            <a:extLst>
              <a:ext uri="{FF2B5EF4-FFF2-40B4-BE49-F238E27FC236}">
                <a16:creationId xmlns:a16="http://schemas.microsoft.com/office/drawing/2014/main" id="{B5DA6D5B-8FB8-11FA-E25A-0C0CD5DFC0F5}"/>
              </a:ext>
            </a:extLst>
          </p:cNvPr>
          <p:cNvSpPr>
            <a:spLocks noGrp="1"/>
          </p:cNvSpPr>
          <p:nvPr>
            <p:ph type="body" sz="quarter" idx="32"/>
          </p:nvPr>
        </p:nvSpPr>
        <p:spPr>
          <a:xfrm>
            <a:off x="3303589" y="4306741"/>
            <a:ext cx="2617464" cy="1851026"/>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6">
            <a:extLst>
              <a:ext uri="{FF2B5EF4-FFF2-40B4-BE49-F238E27FC236}">
                <a16:creationId xmlns:a16="http://schemas.microsoft.com/office/drawing/2014/main" id="{2BE32184-39D9-F3A4-94C5-9E54320C6816}"/>
              </a:ext>
            </a:extLst>
          </p:cNvPr>
          <p:cNvSpPr>
            <a:spLocks noGrp="1"/>
          </p:cNvSpPr>
          <p:nvPr>
            <p:ph type="pic" sz="quarter" idx="25"/>
          </p:nvPr>
        </p:nvSpPr>
        <p:spPr>
          <a:xfrm>
            <a:off x="6267530" y="2743199"/>
            <a:ext cx="2624782" cy="1370013"/>
          </a:xfrm>
          <a:noFill/>
        </p:spPr>
        <p:txBody>
          <a:bodyPr anchor="b"/>
          <a:lstStyle>
            <a:lvl1pPr algn="ctr">
              <a:defRPr>
                <a:solidFill>
                  <a:schemeClr val="tx1"/>
                </a:solidFill>
              </a:defRPr>
            </a:lvl1pPr>
          </a:lstStyle>
          <a:p>
            <a:r>
              <a:rPr lang="en-US"/>
              <a:t>Click icon to add picture</a:t>
            </a:r>
            <a:endParaRPr lang="en-AU" dirty="0"/>
          </a:p>
        </p:txBody>
      </p:sp>
      <p:sp>
        <p:nvSpPr>
          <p:cNvPr id="21" name="Text Placeholder 15">
            <a:extLst>
              <a:ext uri="{FF2B5EF4-FFF2-40B4-BE49-F238E27FC236}">
                <a16:creationId xmlns:a16="http://schemas.microsoft.com/office/drawing/2014/main" id="{EA5F606A-ADB4-B4BE-D52B-826D1402A25E}"/>
              </a:ext>
            </a:extLst>
          </p:cNvPr>
          <p:cNvSpPr>
            <a:spLocks noGrp="1"/>
          </p:cNvSpPr>
          <p:nvPr>
            <p:ph type="body" sz="quarter" idx="33"/>
          </p:nvPr>
        </p:nvSpPr>
        <p:spPr>
          <a:xfrm>
            <a:off x="6267530" y="4306741"/>
            <a:ext cx="2619295" cy="1851026"/>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Picture Placeholder 6">
            <a:extLst>
              <a:ext uri="{FF2B5EF4-FFF2-40B4-BE49-F238E27FC236}">
                <a16:creationId xmlns:a16="http://schemas.microsoft.com/office/drawing/2014/main" id="{25959FCA-2E16-0878-55BC-75C923A6E667}"/>
              </a:ext>
            </a:extLst>
          </p:cNvPr>
          <p:cNvSpPr>
            <a:spLocks noGrp="1"/>
          </p:cNvSpPr>
          <p:nvPr>
            <p:ph type="pic" sz="quarter" idx="29"/>
          </p:nvPr>
        </p:nvSpPr>
        <p:spPr>
          <a:xfrm>
            <a:off x="9228798" y="2743199"/>
            <a:ext cx="2624782" cy="1370013"/>
          </a:xfrm>
          <a:noFill/>
        </p:spPr>
        <p:txBody>
          <a:bodyPr anchor="b"/>
          <a:lstStyle>
            <a:lvl1pPr algn="ctr">
              <a:defRPr>
                <a:solidFill>
                  <a:schemeClr val="tx1"/>
                </a:solidFill>
              </a:defRPr>
            </a:lvl1pPr>
          </a:lstStyle>
          <a:p>
            <a:r>
              <a:rPr lang="en-US"/>
              <a:t>Click icon to add picture</a:t>
            </a:r>
            <a:endParaRPr lang="en-AU" dirty="0"/>
          </a:p>
        </p:txBody>
      </p:sp>
      <p:sp>
        <p:nvSpPr>
          <p:cNvPr id="23" name="Text Placeholder 15">
            <a:extLst>
              <a:ext uri="{FF2B5EF4-FFF2-40B4-BE49-F238E27FC236}">
                <a16:creationId xmlns:a16="http://schemas.microsoft.com/office/drawing/2014/main" id="{017D1660-2D73-7333-C756-986852FBD077}"/>
              </a:ext>
            </a:extLst>
          </p:cNvPr>
          <p:cNvSpPr>
            <a:spLocks noGrp="1"/>
          </p:cNvSpPr>
          <p:nvPr>
            <p:ph type="body" sz="quarter" idx="35"/>
          </p:nvPr>
        </p:nvSpPr>
        <p:spPr>
          <a:xfrm>
            <a:off x="9230866" y="4306741"/>
            <a:ext cx="2619295" cy="1851026"/>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Footer Placeholder 2">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
        <p:nvSpPr>
          <p:cNvPr id="4" name="Slide Number Placeholder 3">
            <a:extLst>
              <a:ext uri="{C183D7F6-B498-43B3-948B-1728B52AA6E4}">
                <adec:decorative xmlns:adec="http://schemas.microsoft.com/office/drawing/2017/decorative" val="1"/>
              </a:ext>
            </a:extLst>
          </p:cNvPr>
          <p:cNvSpPr>
            <a:spLocks noGrp="1"/>
          </p:cNvSpPr>
          <p:nvPr>
            <p:ph type="sldNum" sz="quarter" idx="12"/>
          </p:nvPr>
        </p:nvSpPr>
        <p:spPr/>
        <p:txBody>
          <a:bodyPr/>
          <a:lstStyle/>
          <a:p>
            <a:fld id="{91D568E7-61F5-D04E-995D-81EF41C01A2A}" type="slidenum">
              <a:rPr lang="en-AU" smtClean="0"/>
              <a:t>‹#›</a:t>
            </a:fld>
            <a:endParaRPr lang="en-AU" dirty="0"/>
          </a:p>
        </p:txBody>
      </p:sp>
    </p:spTree>
    <p:extLst>
      <p:ext uri="{BB962C8B-B14F-4D97-AF65-F5344CB8AC3E}">
        <p14:creationId xmlns:p14="http://schemas.microsoft.com/office/powerpoint/2010/main" val="1137768"/>
      </p:ext>
    </p:extLst>
  </p:cSld>
  <p:clrMapOvr>
    <a:masterClrMapping/>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ix Image an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060F7-3698-BF02-027A-B8691F7F5FE6}"/>
              </a:ext>
            </a:extLst>
          </p:cNvPr>
          <p:cNvSpPr>
            <a:spLocks noGrp="1"/>
          </p:cNvSpPr>
          <p:nvPr>
            <p:ph type="title"/>
          </p:nvPr>
        </p:nvSpPr>
        <p:spPr>
          <a:xfrm>
            <a:off x="342900" y="1270000"/>
            <a:ext cx="11506199" cy="972000"/>
          </a:xfrm>
        </p:spPr>
        <p:txBody>
          <a:bodyPr/>
          <a:lstStyle/>
          <a:p>
            <a:r>
              <a:rPr lang="en-US"/>
              <a:t>Click to edit Master title style</a:t>
            </a:r>
            <a:endParaRPr lang="en-AU" dirty="0"/>
          </a:p>
        </p:txBody>
      </p:sp>
      <p:sp>
        <p:nvSpPr>
          <p:cNvPr id="7" name="Picture Placeholder 6">
            <a:extLst>
              <a:ext uri="{FF2B5EF4-FFF2-40B4-BE49-F238E27FC236}">
                <a16:creationId xmlns:a16="http://schemas.microsoft.com/office/drawing/2014/main" id="{EAB4F64D-55F2-3DBF-7C02-51D0FB3CFE08}"/>
              </a:ext>
            </a:extLst>
          </p:cNvPr>
          <p:cNvSpPr>
            <a:spLocks noGrp="1"/>
          </p:cNvSpPr>
          <p:nvPr>
            <p:ph type="pic" sz="quarter" idx="19"/>
          </p:nvPr>
        </p:nvSpPr>
        <p:spPr>
          <a:xfrm>
            <a:off x="341208" y="2743199"/>
            <a:ext cx="1635474" cy="1372959"/>
          </a:xfrm>
          <a:noFill/>
        </p:spPr>
        <p:txBody>
          <a:bodyPr anchor="b"/>
          <a:lstStyle>
            <a:lvl1pPr algn="ctr">
              <a:defRPr>
                <a:solidFill>
                  <a:schemeClr val="tx1"/>
                </a:solidFill>
              </a:defRPr>
            </a:lvl1pPr>
          </a:lstStyle>
          <a:p>
            <a:r>
              <a:rPr lang="en-US"/>
              <a:t>Click icon to add picture</a:t>
            </a:r>
            <a:endParaRPr lang="en-AU" dirty="0"/>
          </a:p>
        </p:txBody>
      </p:sp>
      <p:sp>
        <p:nvSpPr>
          <p:cNvPr id="16" name="Text Placeholder 15">
            <a:extLst>
              <a:ext uri="{FF2B5EF4-FFF2-40B4-BE49-F238E27FC236}">
                <a16:creationId xmlns:a16="http://schemas.microsoft.com/office/drawing/2014/main" id="{9E03C895-F592-6079-C327-40AF22DF4784}"/>
              </a:ext>
            </a:extLst>
          </p:cNvPr>
          <p:cNvSpPr>
            <a:spLocks noGrp="1"/>
          </p:cNvSpPr>
          <p:nvPr>
            <p:ph type="body" sz="quarter" idx="30"/>
          </p:nvPr>
        </p:nvSpPr>
        <p:spPr>
          <a:xfrm>
            <a:off x="341208"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Picture Placeholder 6">
            <a:extLst>
              <a:ext uri="{FF2B5EF4-FFF2-40B4-BE49-F238E27FC236}">
                <a16:creationId xmlns:a16="http://schemas.microsoft.com/office/drawing/2014/main" id="{8C903D41-3A63-4C1C-7220-484463B02134}"/>
              </a:ext>
            </a:extLst>
          </p:cNvPr>
          <p:cNvSpPr>
            <a:spLocks noGrp="1"/>
          </p:cNvSpPr>
          <p:nvPr>
            <p:ph type="pic" sz="quarter" idx="21"/>
          </p:nvPr>
        </p:nvSpPr>
        <p:spPr>
          <a:xfrm>
            <a:off x="2315103" y="2743199"/>
            <a:ext cx="1635474" cy="1372959"/>
          </a:xfrm>
          <a:noFill/>
        </p:spPr>
        <p:txBody>
          <a:bodyPr anchor="b"/>
          <a:lstStyle>
            <a:lvl1pPr algn="ctr">
              <a:defRPr>
                <a:solidFill>
                  <a:schemeClr val="tx1"/>
                </a:solidFill>
              </a:defRPr>
            </a:lvl1pPr>
          </a:lstStyle>
          <a:p>
            <a:r>
              <a:rPr lang="en-US"/>
              <a:t>Click icon to add picture</a:t>
            </a:r>
            <a:endParaRPr lang="en-AU" dirty="0"/>
          </a:p>
        </p:txBody>
      </p:sp>
      <p:sp>
        <p:nvSpPr>
          <p:cNvPr id="19" name="Text Placeholder 15">
            <a:extLst>
              <a:ext uri="{FF2B5EF4-FFF2-40B4-BE49-F238E27FC236}">
                <a16:creationId xmlns:a16="http://schemas.microsoft.com/office/drawing/2014/main" id="{6B6AB55B-6C6F-2BCE-35FD-F6AD9943AC93}"/>
              </a:ext>
            </a:extLst>
          </p:cNvPr>
          <p:cNvSpPr>
            <a:spLocks noGrp="1"/>
          </p:cNvSpPr>
          <p:nvPr>
            <p:ph type="body" sz="quarter" idx="31"/>
          </p:nvPr>
        </p:nvSpPr>
        <p:spPr>
          <a:xfrm>
            <a:off x="2315103"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1" name="Picture Placeholder 6">
            <a:extLst>
              <a:ext uri="{FF2B5EF4-FFF2-40B4-BE49-F238E27FC236}">
                <a16:creationId xmlns:a16="http://schemas.microsoft.com/office/drawing/2014/main" id="{DB10AACC-F196-4206-9CCE-36EE1E03C90D}"/>
              </a:ext>
            </a:extLst>
          </p:cNvPr>
          <p:cNvSpPr>
            <a:spLocks noGrp="1"/>
          </p:cNvSpPr>
          <p:nvPr>
            <p:ph type="pic" sz="quarter" idx="23"/>
          </p:nvPr>
        </p:nvSpPr>
        <p:spPr>
          <a:xfrm>
            <a:off x="4288997" y="2743199"/>
            <a:ext cx="1635474" cy="1372959"/>
          </a:xfrm>
          <a:noFill/>
        </p:spPr>
        <p:txBody>
          <a:bodyPr anchor="b"/>
          <a:lstStyle>
            <a:lvl1pPr algn="ctr">
              <a:defRPr>
                <a:solidFill>
                  <a:schemeClr val="tx1"/>
                </a:solidFill>
              </a:defRPr>
            </a:lvl1pPr>
          </a:lstStyle>
          <a:p>
            <a:r>
              <a:rPr lang="en-US"/>
              <a:t>Click icon to add picture</a:t>
            </a:r>
            <a:endParaRPr lang="en-AU" dirty="0"/>
          </a:p>
        </p:txBody>
      </p:sp>
      <p:sp>
        <p:nvSpPr>
          <p:cNvPr id="20" name="Text Placeholder 15">
            <a:extLst>
              <a:ext uri="{FF2B5EF4-FFF2-40B4-BE49-F238E27FC236}">
                <a16:creationId xmlns:a16="http://schemas.microsoft.com/office/drawing/2014/main" id="{B5DA6D5B-8FB8-11FA-E25A-0C0CD5DFC0F5}"/>
              </a:ext>
            </a:extLst>
          </p:cNvPr>
          <p:cNvSpPr>
            <a:spLocks noGrp="1"/>
          </p:cNvSpPr>
          <p:nvPr>
            <p:ph type="body" sz="quarter" idx="32"/>
          </p:nvPr>
        </p:nvSpPr>
        <p:spPr>
          <a:xfrm>
            <a:off x="4288997"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3" name="Picture Placeholder 6">
            <a:extLst>
              <a:ext uri="{FF2B5EF4-FFF2-40B4-BE49-F238E27FC236}">
                <a16:creationId xmlns:a16="http://schemas.microsoft.com/office/drawing/2014/main" id="{2BE32184-39D9-F3A4-94C5-9E54320C6816}"/>
              </a:ext>
            </a:extLst>
          </p:cNvPr>
          <p:cNvSpPr>
            <a:spLocks noGrp="1"/>
          </p:cNvSpPr>
          <p:nvPr>
            <p:ph type="pic" sz="quarter" idx="25"/>
          </p:nvPr>
        </p:nvSpPr>
        <p:spPr>
          <a:xfrm>
            <a:off x="6267530" y="2743199"/>
            <a:ext cx="1635474" cy="1372959"/>
          </a:xfrm>
          <a:noFill/>
        </p:spPr>
        <p:txBody>
          <a:bodyPr anchor="b"/>
          <a:lstStyle>
            <a:lvl1pPr algn="ctr">
              <a:defRPr>
                <a:solidFill>
                  <a:schemeClr val="tx1"/>
                </a:solidFill>
              </a:defRPr>
            </a:lvl1pPr>
          </a:lstStyle>
          <a:p>
            <a:r>
              <a:rPr lang="en-US"/>
              <a:t>Click icon to add picture</a:t>
            </a:r>
            <a:endParaRPr lang="en-AU" dirty="0"/>
          </a:p>
        </p:txBody>
      </p:sp>
      <p:sp>
        <p:nvSpPr>
          <p:cNvPr id="21" name="Text Placeholder 15">
            <a:extLst>
              <a:ext uri="{FF2B5EF4-FFF2-40B4-BE49-F238E27FC236}">
                <a16:creationId xmlns:a16="http://schemas.microsoft.com/office/drawing/2014/main" id="{EA5F606A-ADB4-B4BE-D52B-826D1402A25E}"/>
              </a:ext>
            </a:extLst>
          </p:cNvPr>
          <p:cNvSpPr>
            <a:spLocks noGrp="1"/>
          </p:cNvSpPr>
          <p:nvPr>
            <p:ph type="body" sz="quarter" idx="33"/>
          </p:nvPr>
        </p:nvSpPr>
        <p:spPr>
          <a:xfrm>
            <a:off x="6267530"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Picture Placeholder 6">
            <a:extLst>
              <a:ext uri="{FF2B5EF4-FFF2-40B4-BE49-F238E27FC236}">
                <a16:creationId xmlns:a16="http://schemas.microsoft.com/office/drawing/2014/main" id="{A51B3833-10C6-CAA5-FBA5-5C579BA99F2A}"/>
              </a:ext>
            </a:extLst>
          </p:cNvPr>
          <p:cNvSpPr>
            <a:spLocks noGrp="1"/>
          </p:cNvSpPr>
          <p:nvPr>
            <p:ph type="pic" sz="quarter" idx="27"/>
          </p:nvPr>
        </p:nvSpPr>
        <p:spPr>
          <a:xfrm>
            <a:off x="8241424" y="2743199"/>
            <a:ext cx="1635474" cy="1372959"/>
          </a:xfrm>
          <a:noFill/>
        </p:spPr>
        <p:txBody>
          <a:bodyPr anchor="b"/>
          <a:lstStyle>
            <a:lvl1pPr algn="ctr">
              <a:defRPr>
                <a:solidFill>
                  <a:schemeClr val="tx1"/>
                </a:solidFill>
              </a:defRPr>
            </a:lvl1pPr>
          </a:lstStyle>
          <a:p>
            <a:r>
              <a:rPr lang="en-US"/>
              <a:t>Click icon to add picture</a:t>
            </a:r>
            <a:endParaRPr lang="en-AU" dirty="0"/>
          </a:p>
        </p:txBody>
      </p:sp>
      <p:sp>
        <p:nvSpPr>
          <p:cNvPr id="22" name="Text Placeholder 15">
            <a:extLst>
              <a:ext uri="{FF2B5EF4-FFF2-40B4-BE49-F238E27FC236}">
                <a16:creationId xmlns:a16="http://schemas.microsoft.com/office/drawing/2014/main" id="{06306560-C9B2-B79F-457A-7ACA07085CD1}"/>
              </a:ext>
            </a:extLst>
          </p:cNvPr>
          <p:cNvSpPr>
            <a:spLocks noGrp="1"/>
          </p:cNvSpPr>
          <p:nvPr>
            <p:ph type="body" sz="quarter" idx="34"/>
          </p:nvPr>
        </p:nvSpPr>
        <p:spPr>
          <a:xfrm>
            <a:off x="8241424"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8" name="Picture Placeholder 6">
            <a:extLst>
              <a:ext uri="{FF2B5EF4-FFF2-40B4-BE49-F238E27FC236}">
                <a16:creationId xmlns:a16="http://schemas.microsoft.com/office/drawing/2014/main" id="{25959FCA-2E16-0878-55BC-75C923A6E667}"/>
              </a:ext>
            </a:extLst>
          </p:cNvPr>
          <p:cNvSpPr>
            <a:spLocks noGrp="1"/>
          </p:cNvSpPr>
          <p:nvPr>
            <p:ph type="pic" sz="quarter" idx="29"/>
          </p:nvPr>
        </p:nvSpPr>
        <p:spPr>
          <a:xfrm>
            <a:off x="10218106" y="2743199"/>
            <a:ext cx="1635474" cy="1372959"/>
          </a:xfrm>
          <a:noFill/>
        </p:spPr>
        <p:txBody>
          <a:bodyPr anchor="b"/>
          <a:lstStyle>
            <a:lvl1pPr algn="ctr">
              <a:defRPr>
                <a:solidFill>
                  <a:schemeClr val="tx1"/>
                </a:solidFill>
              </a:defRPr>
            </a:lvl1pPr>
          </a:lstStyle>
          <a:p>
            <a:r>
              <a:rPr lang="en-US"/>
              <a:t>Click icon to add picture</a:t>
            </a:r>
            <a:endParaRPr lang="en-AU" dirty="0"/>
          </a:p>
        </p:txBody>
      </p:sp>
      <p:sp>
        <p:nvSpPr>
          <p:cNvPr id="23" name="Text Placeholder 15">
            <a:extLst>
              <a:ext uri="{FF2B5EF4-FFF2-40B4-BE49-F238E27FC236}">
                <a16:creationId xmlns:a16="http://schemas.microsoft.com/office/drawing/2014/main" id="{017D1660-2D73-7333-C756-986852FBD077}"/>
              </a:ext>
            </a:extLst>
          </p:cNvPr>
          <p:cNvSpPr>
            <a:spLocks noGrp="1"/>
          </p:cNvSpPr>
          <p:nvPr>
            <p:ph type="body" sz="quarter" idx="35"/>
          </p:nvPr>
        </p:nvSpPr>
        <p:spPr>
          <a:xfrm>
            <a:off x="10218106"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Placeholder 3">
            <a:extLst>
              <a:ext uri="{C183D7F6-B498-43B3-948B-1728B52AA6E4}">
                <adec:decorative xmlns:adec="http://schemas.microsoft.com/office/drawing/2017/decorative" val="1"/>
              </a:ext>
            </a:extLst>
          </p:cNvPr>
          <p:cNvSpPr>
            <a:spLocks noGrp="1"/>
          </p:cNvSpPr>
          <p:nvPr>
            <p:ph type="sldNum" sz="quarter" idx="12"/>
          </p:nvPr>
        </p:nvSpPr>
        <p:spPr>
          <a:xfrm>
            <a:off x="11205327" y="6407378"/>
            <a:ext cx="643773" cy="107722"/>
          </a:xfrm>
        </p:spPr>
        <p:txBody>
          <a:bodyPr/>
          <a:lstStyle/>
          <a:p>
            <a:fld id="{91D568E7-61F5-D04E-995D-81EF41C01A2A}" type="slidenum">
              <a:rPr lang="en-AU" smtClean="0"/>
              <a:t>‹#›</a:t>
            </a:fld>
            <a:endParaRPr lang="en-AU" dirty="0"/>
          </a:p>
        </p:txBody>
      </p:sp>
      <p:sp>
        <p:nvSpPr>
          <p:cNvPr id="3" name="Footer Placeholder 2">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Tree>
    <p:extLst>
      <p:ext uri="{BB962C8B-B14F-4D97-AF65-F5344CB8AC3E}">
        <p14:creationId xmlns:p14="http://schemas.microsoft.com/office/powerpoint/2010/main" val="2547566368"/>
      </p:ext>
    </p:extLst>
  </p:cSld>
  <p:clrMapOvr>
    <a:masterClrMapping/>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am (x4)">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FB6167C-9AEC-42D7-1530-33139BDF162B}"/>
              </a:ext>
            </a:extLst>
          </p:cNvPr>
          <p:cNvSpPr>
            <a:spLocks noGrp="1"/>
          </p:cNvSpPr>
          <p:nvPr>
            <p:ph type="title"/>
          </p:nvPr>
        </p:nvSpPr>
        <p:spPr/>
        <p:txBody>
          <a:bodyPr/>
          <a:lstStyle/>
          <a:p>
            <a:r>
              <a:rPr lang="en-US"/>
              <a:t>Click to edit Master title style</a:t>
            </a:r>
            <a:endParaRPr lang="en-AU" dirty="0"/>
          </a:p>
        </p:txBody>
      </p:sp>
      <p:sp>
        <p:nvSpPr>
          <p:cNvPr id="16" name="Picture Placeholder 9">
            <a:extLst>
              <a:ext uri="{FF2B5EF4-FFF2-40B4-BE49-F238E27FC236}">
                <a16:creationId xmlns:a16="http://schemas.microsoft.com/office/drawing/2014/main" id="{748AD747-8E28-DD10-D5BF-8518E237EC10}"/>
              </a:ext>
            </a:extLst>
          </p:cNvPr>
          <p:cNvSpPr>
            <a:spLocks noGrp="1"/>
          </p:cNvSpPr>
          <p:nvPr>
            <p:ph type="pic" sz="quarter" idx="17" hasCustomPrompt="1"/>
          </p:nvPr>
        </p:nvSpPr>
        <p:spPr>
          <a:xfrm>
            <a:off x="344488" y="2055642"/>
            <a:ext cx="2619981" cy="2619981"/>
          </a:xfrm>
          <a:prstGeom prst="ellipse">
            <a:avLst/>
          </a:prstGeom>
          <a:solidFill>
            <a:schemeClr val="accent1"/>
          </a:solidFill>
          <a:ln>
            <a:noFill/>
          </a:ln>
        </p:spPr>
        <p:txBody>
          <a:bodyPr anchor="b"/>
          <a:lstStyle>
            <a:lvl1pPr marL="0" indent="0" algn="ctr">
              <a:buNone/>
              <a:defRPr>
                <a:solidFill>
                  <a:schemeClr val="tx1"/>
                </a:solidFill>
              </a:defRPr>
            </a:lvl1pPr>
          </a:lstStyle>
          <a:p>
            <a:r>
              <a:rPr lang="en-AU" dirty="0"/>
              <a:t>Click to add </a:t>
            </a:r>
            <a:br>
              <a:rPr lang="en-AU" dirty="0"/>
            </a:br>
            <a:r>
              <a:rPr lang="en-AU" dirty="0"/>
              <a:t>Team Photo</a:t>
            </a:r>
          </a:p>
        </p:txBody>
      </p:sp>
      <p:sp>
        <p:nvSpPr>
          <p:cNvPr id="13" name="Text Placeholder 11">
            <a:extLst>
              <a:ext uri="{FF2B5EF4-FFF2-40B4-BE49-F238E27FC236}">
                <a16:creationId xmlns:a16="http://schemas.microsoft.com/office/drawing/2014/main" id="{D2A98D6C-3F04-53AF-C4A8-4501035CF0D3}"/>
              </a:ext>
            </a:extLst>
          </p:cNvPr>
          <p:cNvSpPr>
            <a:spLocks noGrp="1"/>
          </p:cNvSpPr>
          <p:nvPr>
            <p:ph type="body" sz="quarter" idx="14" hasCustomPrompt="1"/>
          </p:nvPr>
        </p:nvSpPr>
        <p:spPr>
          <a:xfrm>
            <a:off x="342294" y="5154258"/>
            <a:ext cx="2617873" cy="345606"/>
          </a:xfrm>
        </p:spPr>
        <p:txBody>
          <a:bodyPr anchor="b"/>
          <a:lstStyle>
            <a:lvl1pPr marL="0" indent="0">
              <a:lnSpc>
                <a:spcPct val="100000"/>
              </a:lnSpc>
              <a:buNone/>
              <a:defRPr sz="1600" b="1">
                <a:solidFill>
                  <a:schemeClr val="accent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Name Surname</a:t>
            </a:r>
            <a:endParaRPr lang="en-AU" dirty="0"/>
          </a:p>
        </p:txBody>
      </p:sp>
      <p:sp>
        <p:nvSpPr>
          <p:cNvPr id="15" name="Text Placeholder 11">
            <a:extLst>
              <a:ext uri="{FF2B5EF4-FFF2-40B4-BE49-F238E27FC236}">
                <a16:creationId xmlns:a16="http://schemas.microsoft.com/office/drawing/2014/main" id="{75A1E741-5224-B294-4BE1-153EF59D5CB4}"/>
              </a:ext>
            </a:extLst>
          </p:cNvPr>
          <p:cNvSpPr>
            <a:spLocks noGrp="1"/>
          </p:cNvSpPr>
          <p:nvPr>
            <p:ph type="body" sz="quarter" idx="16" hasCustomPrompt="1"/>
          </p:nvPr>
        </p:nvSpPr>
        <p:spPr>
          <a:xfrm>
            <a:off x="342293" y="5486400"/>
            <a:ext cx="2617873" cy="341313"/>
          </a:xfrm>
        </p:spPr>
        <p:txBody>
          <a:bodyPr anchor="t"/>
          <a:lstStyle>
            <a:lvl1pPr marL="0" indent="0">
              <a:lnSpc>
                <a:spcPct val="100000"/>
              </a:lnSpc>
              <a:buNone/>
              <a:defRPr sz="1200" b="0">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Add text</a:t>
            </a:r>
            <a:endParaRPr lang="en-AU" dirty="0"/>
          </a:p>
        </p:txBody>
      </p:sp>
      <p:sp>
        <p:nvSpPr>
          <p:cNvPr id="10" name="Picture Placeholder 9">
            <a:extLst>
              <a:ext uri="{FF2B5EF4-FFF2-40B4-BE49-F238E27FC236}">
                <a16:creationId xmlns:a16="http://schemas.microsoft.com/office/drawing/2014/main" id="{84F83CFA-5F8E-8873-148A-EA3E1F950D54}"/>
              </a:ext>
            </a:extLst>
          </p:cNvPr>
          <p:cNvSpPr>
            <a:spLocks noGrp="1"/>
          </p:cNvSpPr>
          <p:nvPr>
            <p:ph type="pic" sz="quarter" idx="12" hasCustomPrompt="1"/>
          </p:nvPr>
        </p:nvSpPr>
        <p:spPr>
          <a:xfrm>
            <a:off x="3304569" y="2055642"/>
            <a:ext cx="2619981" cy="2619981"/>
          </a:xfrm>
          <a:prstGeom prst="ellipse">
            <a:avLst/>
          </a:prstGeom>
          <a:solidFill>
            <a:schemeClr val="accent1"/>
          </a:solidFill>
          <a:ln>
            <a:noFill/>
          </a:ln>
        </p:spPr>
        <p:txBody>
          <a:bodyPr anchor="b"/>
          <a:lstStyle>
            <a:lvl1pPr marL="0" indent="0" algn="ctr">
              <a:buNone/>
              <a:defRPr>
                <a:solidFill>
                  <a:schemeClr val="tx1"/>
                </a:solidFill>
              </a:defRPr>
            </a:lvl1pPr>
          </a:lstStyle>
          <a:p>
            <a:r>
              <a:rPr lang="en-AU" dirty="0"/>
              <a:t>Click to add </a:t>
            </a:r>
            <a:br>
              <a:rPr lang="en-AU" dirty="0"/>
            </a:br>
            <a:r>
              <a:rPr lang="en-AU" dirty="0"/>
              <a:t>Team Photo</a:t>
            </a:r>
          </a:p>
        </p:txBody>
      </p:sp>
      <p:sp>
        <p:nvSpPr>
          <p:cNvPr id="12" name="Text Placeholder 11">
            <a:extLst>
              <a:ext uri="{FF2B5EF4-FFF2-40B4-BE49-F238E27FC236}">
                <a16:creationId xmlns:a16="http://schemas.microsoft.com/office/drawing/2014/main" id="{0701FEF4-5426-7BE9-BE5E-346A54B12B28}"/>
              </a:ext>
            </a:extLst>
          </p:cNvPr>
          <p:cNvSpPr>
            <a:spLocks noGrp="1"/>
          </p:cNvSpPr>
          <p:nvPr>
            <p:ph type="body" sz="quarter" idx="13" hasCustomPrompt="1"/>
          </p:nvPr>
        </p:nvSpPr>
        <p:spPr>
          <a:xfrm>
            <a:off x="3303587" y="5154258"/>
            <a:ext cx="2617873" cy="345606"/>
          </a:xfrm>
        </p:spPr>
        <p:txBody>
          <a:bodyPr anchor="b"/>
          <a:lstStyle>
            <a:lvl1pPr marL="0" indent="0">
              <a:lnSpc>
                <a:spcPct val="100000"/>
              </a:lnSpc>
              <a:buNone/>
              <a:defRPr sz="1600" b="1">
                <a:solidFill>
                  <a:schemeClr val="accent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Name Surname</a:t>
            </a:r>
            <a:endParaRPr lang="en-AU" dirty="0"/>
          </a:p>
        </p:txBody>
      </p:sp>
      <p:sp>
        <p:nvSpPr>
          <p:cNvPr id="14" name="Text Placeholder 11">
            <a:extLst>
              <a:ext uri="{FF2B5EF4-FFF2-40B4-BE49-F238E27FC236}">
                <a16:creationId xmlns:a16="http://schemas.microsoft.com/office/drawing/2014/main" id="{4500CAB3-A743-1AF6-CF31-8584B45276DF}"/>
              </a:ext>
            </a:extLst>
          </p:cNvPr>
          <p:cNvSpPr>
            <a:spLocks noGrp="1"/>
          </p:cNvSpPr>
          <p:nvPr>
            <p:ph type="body" sz="quarter" idx="15" hasCustomPrompt="1"/>
          </p:nvPr>
        </p:nvSpPr>
        <p:spPr>
          <a:xfrm>
            <a:off x="3303587" y="5486400"/>
            <a:ext cx="2617873" cy="341313"/>
          </a:xfrm>
        </p:spPr>
        <p:txBody>
          <a:bodyPr anchor="t"/>
          <a:lstStyle>
            <a:lvl1pPr marL="0" indent="0">
              <a:lnSpc>
                <a:spcPct val="100000"/>
              </a:lnSpc>
              <a:buNone/>
              <a:defRPr sz="1200" b="0">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Add text</a:t>
            </a:r>
            <a:endParaRPr lang="en-AU" dirty="0"/>
          </a:p>
        </p:txBody>
      </p:sp>
      <p:sp>
        <p:nvSpPr>
          <p:cNvPr id="17" name="Picture Placeholder 9">
            <a:extLst>
              <a:ext uri="{FF2B5EF4-FFF2-40B4-BE49-F238E27FC236}">
                <a16:creationId xmlns:a16="http://schemas.microsoft.com/office/drawing/2014/main" id="{F5962421-E217-70A5-B59F-2BFAB5F7F8C4}"/>
              </a:ext>
            </a:extLst>
          </p:cNvPr>
          <p:cNvSpPr>
            <a:spLocks noGrp="1"/>
          </p:cNvSpPr>
          <p:nvPr>
            <p:ph type="pic" sz="quarter" idx="18" hasCustomPrompt="1"/>
          </p:nvPr>
        </p:nvSpPr>
        <p:spPr>
          <a:xfrm>
            <a:off x="6271524" y="2055642"/>
            <a:ext cx="2619981" cy="2619981"/>
          </a:xfrm>
          <a:prstGeom prst="ellipse">
            <a:avLst/>
          </a:prstGeom>
          <a:solidFill>
            <a:schemeClr val="accent1"/>
          </a:solidFill>
          <a:ln>
            <a:noFill/>
          </a:ln>
        </p:spPr>
        <p:txBody>
          <a:bodyPr anchor="b"/>
          <a:lstStyle>
            <a:lvl1pPr marL="0" indent="0" algn="ctr">
              <a:buNone/>
              <a:defRPr>
                <a:solidFill>
                  <a:schemeClr val="tx1"/>
                </a:solidFill>
              </a:defRPr>
            </a:lvl1pPr>
          </a:lstStyle>
          <a:p>
            <a:r>
              <a:rPr lang="en-AU" dirty="0"/>
              <a:t>Click to add </a:t>
            </a:r>
            <a:br>
              <a:rPr lang="en-AU" dirty="0"/>
            </a:br>
            <a:r>
              <a:rPr lang="en-AU" dirty="0"/>
              <a:t>Team Photo</a:t>
            </a:r>
          </a:p>
        </p:txBody>
      </p:sp>
      <p:sp>
        <p:nvSpPr>
          <p:cNvPr id="18" name="Text Placeholder 11">
            <a:extLst>
              <a:ext uri="{FF2B5EF4-FFF2-40B4-BE49-F238E27FC236}">
                <a16:creationId xmlns:a16="http://schemas.microsoft.com/office/drawing/2014/main" id="{82629CA9-17A9-A638-327E-F18796B3E73F}"/>
              </a:ext>
            </a:extLst>
          </p:cNvPr>
          <p:cNvSpPr>
            <a:spLocks noGrp="1"/>
          </p:cNvSpPr>
          <p:nvPr>
            <p:ph type="body" sz="quarter" idx="19" hasCustomPrompt="1"/>
          </p:nvPr>
        </p:nvSpPr>
        <p:spPr>
          <a:xfrm>
            <a:off x="6270542" y="5154258"/>
            <a:ext cx="2617873" cy="345606"/>
          </a:xfrm>
        </p:spPr>
        <p:txBody>
          <a:bodyPr anchor="b"/>
          <a:lstStyle>
            <a:lvl1pPr marL="0" indent="0">
              <a:lnSpc>
                <a:spcPct val="100000"/>
              </a:lnSpc>
              <a:buNone/>
              <a:defRPr sz="1600" b="1">
                <a:solidFill>
                  <a:schemeClr val="accent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Name Surname</a:t>
            </a:r>
            <a:endParaRPr lang="en-AU" dirty="0"/>
          </a:p>
        </p:txBody>
      </p:sp>
      <p:sp>
        <p:nvSpPr>
          <p:cNvPr id="19" name="Text Placeholder 11">
            <a:extLst>
              <a:ext uri="{FF2B5EF4-FFF2-40B4-BE49-F238E27FC236}">
                <a16:creationId xmlns:a16="http://schemas.microsoft.com/office/drawing/2014/main" id="{A8A4AD90-F277-CE0E-89B5-9B0825F62BE9}"/>
              </a:ext>
            </a:extLst>
          </p:cNvPr>
          <p:cNvSpPr>
            <a:spLocks noGrp="1"/>
          </p:cNvSpPr>
          <p:nvPr>
            <p:ph type="body" sz="quarter" idx="20" hasCustomPrompt="1"/>
          </p:nvPr>
        </p:nvSpPr>
        <p:spPr>
          <a:xfrm>
            <a:off x="6270542" y="5486400"/>
            <a:ext cx="2617873" cy="341313"/>
          </a:xfrm>
        </p:spPr>
        <p:txBody>
          <a:bodyPr anchor="t"/>
          <a:lstStyle>
            <a:lvl1pPr marL="0" indent="0">
              <a:lnSpc>
                <a:spcPct val="100000"/>
              </a:lnSpc>
              <a:buNone/>
              <a:defRPr sz="1200" b="0">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Add text</a:t>
            </a:r>
            <a:endParaRPr lang="en-AU" dirty="0"/>
          </a:p>
        </p:txBody>
      </p:sp>
      <p:sp>
        <p:nvSpPr>
          <p:cNvPr id="20" name="Picture Placeholder 9">
            <a:extLst>
              <a:ext uri="{FF2B5EF4-FFF2-40B4-BE49-F238E27FC236}">
                <a16:creationId xmlns:a16="http://schemas.microsoft.com/office/drawing/2014/main" id="{292D5CBE-D7EF-F122-2EF9-E16257B7C500}"/>
              </a:ext>
            </a:extLst>
          </p:cNvPr>
          <p:cNvSpPr>
            <a:spLocks noGrp="1"/>
          </p:cNvSpPr>
          <p:nvPr>
            <p:ph type="pic" sz="quarter" idx="21" hasCustomPrompt="1"/>
          </p:nvPr>
        </p:nvSpPr>
        <p:spPr>
          <a:xfrm>
            <a:off x="9227004" y="2055642"/>
            <a:ext cx="2619981" cy="2619981"/>
          </a:xfrm>
          <a:prstGeom prst="ellipse">
            <a:avLst/>
          </a:prstGeom>
          <a:solidFill>
            <a:schemeClr val="accent1"/>
          </a:solidFill>
          <a:ln>
            <a:noFill/>
          </a:ln>
        </p:spPr>
        <p:txBody>
          <a:bodyPr anchor="b"/>
          <a:lstStyle>
            <a:lvl1pPr marL="0" indent="0" algn="ctr">
              <a:buNone/>
              <a:defRPr>
                <a:solidFill>
                  <a:schemeClr val="tx1"/>
                </a:solidFill>
              </a:defRPr>
            </a:lvl1pPr>
          </a:lstStyle>
          <a:p>
            <a:r>
              <a:rPr lang="en-AU" dirty="0"/>
              <a:t>Click to add </a:t>
            </a:r>
            <a:br>
              <a:rPr lang="en-AU" dirty="0"/>
            </a:br>
            <a:r>
              <a:rPr lang="en-AU" dirty="0"/>
              <a:t>Team Photo</a:t>
            </a:r>
          </a:p>
        </p:txBody>
      </p:sp>
      <p:sp>
        <p:nvSpPr>
          <p:cNvPr id="21" name="Text Placeholder 11">
            <a:extLst>
              <a:ext uri="{FF2B5EF4-FFF2-40B4-BE49-F238E27FC236}">
                <a16:creationId xmlns:a16="http://schemas.microsoft.com/office/drawing/2014/main" id="{0E544C57-B306-D539-2A5F-6743F90FFDDF}"/>
              </a:ext>
            </a:extLst>
          </p:cNvPr>
          <p:cNvSpPr>
            <a:spLocks noGrp="1"/>
          </p:cNvSpPr>
          <p:nvPr>
            <p:ph type="body" sz="quarter" idx="22" hasCustomPrompt="1"/>
          </p:nvPr>
        </p:nvSpPr>
        <p:spPr>
          <a:xfrm>
            <a:off x="9226022" y="5154258"/>
            <a:ext cx="2617873" cy="345606"/>
          </a:xfrm>
        </p:spPr>
        <p:txBody>
          <a:bodyPr anchor="b"/>
          <a:lstStyle>
            <a:lvl1pPr marL="0" indent="0">
              <a:lnSpc>
                <a:spcPct val="100000"/>
              </a:lnSpc>
              <a:buNone/>
              <a:defRPr sz="1600" b="1">
                <a:solidFill>
                  <a:schemeClr val="accent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Name Surname</a:t>
            </a:r>
            <a:endParaRPr lang="en-AU" dirty="0"/>
          </a:p>
        </p:txBody>
      </p:sp>
      <p:sp>
        <p:nvSpPr>
          <p:cNvPr id="22" name="Text Placeholder 11">
            <a:extLst>
              <a:ext uri="{FF2B5EF4-FFF2-40B4-BE49-F238E27FC236}">
                <a16:creationId xmlns:a16="http://schemas.microsoft.com/office/drawing/2014/main" id="{FCB9643F-9F47-B539-9A15-65A620362760}"/>
              </a:ext>
            </a:extLst>
          </p:cNvPr>
          <p:cNvSpPr>
            <a:spLocks noGrp="1"/>
          </p:cNvSpPr>
          <p:nvPr>
            <p:ph type="body" sz="quarter" idx="23" hasCustomPrompt="1"/>
          </p:nvPr>
        </p:nvSpPr>
        <p:spPr>
          <a:xfrm>
            <a:off x="9226022" y="5486400"/>
            <a:ext cx="2617873" cy="341313"/>
          </a:xfrm>
        </p:spPr>
        <p:txBody>
          <a:bodyPr anchor="t"/>
          <a:lstStyle>
            <a:lvl1pPr marL="0" indent="0">
              <a:lnSpc>
                <a:spcPct val="100000"/>
              </a:lnSpc>
              <a:buNone/>
              <a:defRPr sz="1200" b="0">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Add text</a:t>
            </a:r>
            <a:endParaRPr lang="en-AU" dirty="0"/>
          </a:p>
        </p:txBody>
      </p:sp>
      <p:sp>
        <p:nvSpPr>
          <p:cNvPr id="8" name="Slide Number Placeholder 7">
            <a:extLst>
              <a:ext uri="{FF2B5EF4-FFF2-40B4-BE49-F238E27FC236}">
                <a16:creationId xmlns:a16="http://schemas.microsoft.com/office/drawing/2014/main" id="{FACD4E0C-F9AE-C153-6EB8-2B8427395417}"/>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1649DA47-95C3-2A0A-8E7B-5B912AFF3D4F}"/>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Tree>
    <p:extLst>
      <p:ext uri="{BB962C8B-B14F-4D97-AF65-F5344CB8AC3E}">
        <p14:creationId xmlns:p14="http://schemas.microsoft.com/office/powerpoint/2010/main" val="198441901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7"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3475" userDrawn="1">
          <p15:clr>
            <a:srgbClr val="646464"/>
          </p15:clr>
        </p15:guide>
        <p15:guide id="89" orient="horz" pos="3023" userDrawn="1">
          <p15:clr>
            <a:srgbClr val="646464"/>
          </p15:clr>
        </p15:guide>
        <p15:guide id="90" orient="horz" pos="3239" userDrawn="1">
          <p15:clr>
            <a:srgbClr val="646464"/>
          </p15:clr>
        </p15:guide>
        <p15:guide id="91" orient="horz" pos="2818"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eam (x1)">
    <p:bg>
      <p:bgRef idx="1001">
        <a:schemeClr val="bg1"/>
      </p:bgRef>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1D1C8DD-9AE7-C49F-B4D5-387DD59151A9}"/>
              </a:ext>
            </a:extLst>
          </p:cNvPr>
          <p:cNvSpPr>
            <a:spLocks noGrp="1"/>
          </p:cNvSpPr>
          <p:nvPr>
            <p:ph type="title" hasCustomPrompt="1"/>
          </p:nvPr>
        </p:nvSpPr>
        <p:spPr>
          <a:xfrm>
            <a:off x="8238074" y="2743200"/>
            <a:ext cx="3608911" cy="1444358"/>
          </a:xfrm>
        </p:spPr>
        <p:txBody>
          <a:bodyPr anchor="b"/>
          <a:lstStyle>
            <a:lvl1pPr>
              <a:defRPr>
                <a:solidFill>
                  <a:sysClr val="windowText" lastClr="000000"/>
                </a:solidFill>
              </a:defRPr>
            </a:lvl1pPr>
          </a:lstStyle>
          <a:p>
            <a:r>
              <a:rPr lang="en-AU"/>
              <a:t>Name</a:t>
            </a:r>
            <a:br>
              <a:rPr lang="en-AU"/>
            </a:br>
            <a:r>
              <a:rPr lang="en-AU"/>
              <a:t>Surname</a:t>
            </a:r>
            <a:endParaRPr lang="en-AU" dirty="0"/>
          </a:p>
        </p:txBody>
      </p:sp>
      <p:sp>
        <p:nvSpPr>
          <p:cNvPr id="52" name="Text Placeholder 51">
            <a:extLst>
              <a:ext uri="{FF2B5EF4-FFF2-40B4-BE49-F238E27FC236}">
                <a16:creationId xmlns:a16="http://schemas.microsoft.com/office/drawing/2014/main" id="{1E9CB78D-34B8-45C4-C11C-EAF51C5454C8}"/>
              </a:ext>
            </a:extLst>
          </p:cNvPr>
          <p:cNvSpPr>
            <a:spLocks noGrp="1"/>
          </p:cNvSpPr>
          <p:nvPr>
            <p:ph type="body" sz="quarter" idx="27"/>
          </p:nvPr>
        </p:nvSpPr>
        <p:spPr>
          <a:xfrm>
            <a:off x="8238074" y="4352926"/>
            <a:ext cx="3611026" cy="1851024"/>
          </a:xfrm>
        </p:spPr>
        <p:txBody>
          <a:bodyPr/>
          <a:lstStyle>
            <a:lvl2pPr marL="226800" indent="-226800">
              <a:defRPr/>
            </a:lvl2pPr>
            <a:lvl3pPr marL="453600" indent="-226800">
              <a:defRPr/>
            </a:lvl3pPr>
            <a:lvl4pPr marL="680400" indent="-226800">
              <a:defRPr/>
            </a:lvl4pPr>
            <a:lvl5pPr marL="907200" indent="-2268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Picture Placeholder 3">
            <a:extLst>
              <a:ext uri="{FF2B5EF4-FFF2-40B4-BE49-F238E27FC236}">
                <a16:creationId xmlns:a16="http://schemas.microsoft.com/office/drawing/2014/main" id="{D79AD20B-1215-4D52-70E0-79FBD9111220}"/>
              </a:ext>
              <a:ext uri="{C183D7F6-B498-43B3-948B-1728B52AA6E4}">
                <adec:decorative xmlns:adec="http://schemas.microsoft.com/office/drawing/2017/decorative" val="0"/>
              </a:ext>
            </a:extLst>
          </p:cNvPr>
          <p:cNvSpPr>
            <a:spLocks noGrp="1"/>
          </p:cNvSpPr>
          <p:nvPr>
            <p:ph type="pic" sz="quarter" idx="28"/>
          </p:nvPr>
        </p:nvSpPr>
        <p:spPr>
          <a:xfrm>
            <a:off x="-2112" y="188914"/>
            <a:ext cx="7830861" cy="6669089"/>
          </a:xfrm>
          <a:custGeom>
            <a:avLst/>
            <a:gdLst>
              <a:gd name="connsiteX0" fmla="*/ 3564861 w 7830861"/>
              <a:gd name="connsiteY0" fmla="*/ 0 h 6669089"/>
              <a:gd name="connsiteX1" fmla="*/ 7830861 w 7830861"/>
              <a:gd name="connsiteY1" fmla="*/ 4266000 h 6669089"/>
              <a:gd name="connsiteX2" fmla="*/ 7102295 w 7830861"/>
              <a:gd name="connsiteY2" fmla="*/ 6651162 h 6669089"/>
              <a:gd name="connsiteX3" fmla="*/ 7088889 w 7830861"/>
              <a:gd name="connsiteY3" fmla="*/ 6669089 h 6669089"/>
              <a:gd name="connsiteX4" fmla="*/ 1333500 w 7830861"/>
              <a:gd name="connsiteY4" fmla="*/ 6669089 h 6669089"/>
              <a:gd name="connsiteX5" fmla="*/ 40338 w 7830861"/>
              <a:gd name="connsiteY5" fmla="*/ 6669089 h 6669089"/>
              <a:gd name="connsiteX6" fmla="*/ 0 w 7830861"/>
              <a:gd name="connsiteY6" fmla="*/ 6669089 h 6669089"/>
              <a:gd name="connsiteX7" fmla="*/ 0 w 7830861"/>
              <a:gd name="connsiteY7" fmla="*/ 6608380 h 6669089"/>
              <a:gd name="connsiteX8" fmla="*/ 0 w 7830861"/>
              <a:gd name="connsiteY8" fmla="*/ 5335589 h 6669089"/>
              <a:gd name="connsiteX9" fmla="*/ 0 w 7830861"/>
              <a:gd name="connsiteY9" fmla="*/ 1923620 h 6669089"/>
              <a:gd name="connsiteX10" fmla="*/ 27427 w 7830861"/>
              <a:gd name="connsiteY10" fmla="*/ 1880839 h 6669089"/>
              <a:gd name="connsiteX11" fmla="*/ 3564861 w 7830861"/>
              <a:gd name="connsiteY11" fmla="*/ 0 h 666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0861" h="6669089">
                <a:moveTo>
                  <a:pt x="3564861" y="0"/>
                </a:moveTo>
                <a:cubicBezTo>
                  <a:pt x="5920908" y="0"/>
                  <a:pt x="7830861" y="1909953"/>
                  <a:pt x="7830861" y="4266000"/>
                </a:cubicBezTo>
                <a:cubicBezTo>
                  <a:pt x="7830861" y="5149518"/>
                  <a:pt x="7562274" y="5970304"/>
                  <a:pt x="7102295" y="6651162"/>
                </a:cubicBezTo>
                <a:lnTo>
                  <a:pt x="7088889" y="6669089"/>
                </a:lnTo>
                <a:lnTo>
                  <a:pt x="1333500" y="6669089"/>
                </a:lnTo>
                <a:lnTo>
                  <a:pt x="40338" y="6669089"/>
                </a:lnTo>
                <a:lnTo>
                  <a:pt x="0" y="6669089"/>
                </a:lnTo>
                <a:lnTo>
                  <a:pt x="0" y="6608380"/>
                </a:lnTo>
                <a:lnTo>
                  <a:pt x="0" y="5335589"/>
                </a:lnTo>
                <a:lnTo>
                  <a:pt x="0" y="1923620"/>
                </a:lnTo>
                <a:lnTo>
                  <a:pt x="27427" y="1880839"/>
                </a:lnTo>
                <a:cubicBezTo>
                  <a:pt x="794058" y="746076"/>
                  <a:pt x="2092332" y="0"/>
                  <a:pt x="3564861" y="0"/>
                </a:cubicBezTo>
                <a:close/>
              </a:path>
            </a:pathLst>
          </a:custGeom>
          <a:solidFill>
            <a:schemeClr val="accent1"/>
          </a:solidFill>
        </p:spPr>
        <p:txBody>
          <a:bodyPr wrap="square" bIns="2700000" anchor="b" anchorCtr="0">
            <a:noAutofit/>
          </a:bodyPr>
          <a:lstStyle>
            <a:lvl1pPr algn="ctr">
              <a:defRPr>
                <a:solidFill>
                  <a:schemeClr val="bg1"/>
                </a:solidFill>
              </a:defRPr>
            </a:lvl1pPr>
          </a:lstStyle>
          <a:p>
            <a:r>
              <a:rPr lang="en-US"/>
              <a:t>Click icon to add picture</a:t>
            </a:r>
            <a:endParaRPr lang="en-AU" dirty="0"/>
          </a:p>
        </p:txBody>
      </p:sp>
      <p:sp>
        <p:nvSpPr>
          <p:cNvPr id="8" name="Slide Number Placeholder 7">
            <a:extLst>
              <a:ext uri="{FF2B5EF4-FFF2-40B4-BE49-F238E27FC236}">
                <a16:creationId xmlns:a16="http://schemas.microsoft.com/office/drawing/2014/main" id="{FACD4E0C-F9AE-C153-6EB8-2B8427395417}"/>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1649DA47-95C3-2A0A-8E7B-5B912AFF3D4F}"/>
              </a:ext>
              <a:ext uri="{C183D7F6-B498-43B3-948B-1728B52AA6E4}">
                <adec:decorative xmlns:adec="http://schemas.microsoft.com/office/drawing/2017/decorative" val="1"/>
              </a:ext>
            </a:extLst>
          </p:cNvPr>
          <p:cNvSpPr>
            <a:spLocks noGrp="1"/>
          </p:cNvSpPr>
          <p:nvPr>
            <p:ph type="ftr" sz="quarter" idx="10"/>
          </p:nvPr>
        </p:nvSpPr>
        <p:spPr/>
        <p:txBody>
          <a:bodyPr/>
          <a:lstStyle>
            <a:lvl1pPr>
              <a:defRPr>
                <a:solidFill>
                  <a:schemeClr val="bg1"/>
                </a:solidFill>
              </a:defRPr>
            </a:lvl1pPr>
          </a:lstStyle>
          <a:p>
            <a:r>
              <a:rPr lang="en-AU" dirty="0"/>
              <a:t>WSP | Footer goes here | Date</a:t>
            </a:r>
          </a:p>
        </p:txBody>
      </p:sp>
      <p:pic>
        <p:nvPicPr>
          <p:cNvPr id="2" name="Graphic 1">
            <a:extLst>
              <a:ext uri="{FF2B5EF4-FFF2-40B4-BE49-F238E27FC236}">
                <a16:creationId xmlns:a16="http://schemas.microsoft.com/office/drawing/2014/main" id="{E2FA173A-5DD3-09E2-673F-94173F0A9DC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44401" y="343694"/>
            <a:ext cx="1004465" cy="476665"/>
          </a:xfrm>
          <a:prstGeom prst="rect">
            <a:avLst/>
          </a:prstGeom>
        </p:spPr>
      </p:pic>
    </p:spTree>
    <p:extLst>
      <p:ext uri="{BB962C8B-B14F-4D97-AF65-F5344CB8AC3E}">
        <p14:creationId xmlns:p14="http://schemas.microsoft.com/office/powerpoint/2010/main" val="33588446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Project 1">
    <p:bg>
      <p:bgRef idx="1001">
        <a:schemeClr val="bg1"/>
      </p:bgRef>
    </p:bg>
    <p:spTree>
      <p:nvGrpSpPr>
        <p:cNvPr id="1" name=""/>
        <p:cNvGrpSpPr/>
        <p:nvPr/>
      </p:nvGrpSpPr>
      <p:grpSpPr>
        <a:xfrm>
          <a:off x="0" y="0"/>
          <a:ext cx="0" cy="0"/>
          <a:chOff x="0" y="0"/>
          <a:chExt cx="0" cy="0"/>
        </a:xfrm>
      </p:grpSpPr>
      <p:sp>
        <p:nvSpPr>
          <p:cNvPr id="2" name="Freeform 26">
            <a:extLst>
              <a:ext uri="{FF2B5EF4-FFF2-40B4-BE49-F238E27FC236}">
                <a16:creationId xmlns:a16="http://schemas.microsoft.com/office/drawing/2014/main" id="{284AE56D-313B-F96B-6518-F7ADEC63D76D}"/>
              </a:ext>
              <a:ext uri="{C183D7F6-B498-43B3-948B-1728B52AA6E4}">
                <adec:decorative xmlns:adec="http://schemas.microsoft.com/office/drawing/2017/decorative" val="1"/>
              </a:ext>
            </a:extLst>
          </p:cNvPr>
          <p:cNvSpPr/>
          <p:nvPr userDrawn="1"/>
        </p:nvSpPr>
        <p:spPr>
          <a:xfrm>
            <a:off x="6267565" y="494"/>
            <a:ext cx="5924433" cy="3455749"/>
          </a:xfrm>
          <a:custGeom>
            <a:avLst/>
            <a:gdLst>
              <a:gd name="connsiteX0" fmla="*/ 7330874 w 11848094"/>
              <a:gd name="connsiteY0" fmla="*/ 6911371 h 6911498"/>
              <a:gd name="connsiteX1" fmla="*/ 7330954 w 11848094"/>
              <a:gd name="connsiteY1" fmla="*/ 6911371 h 6911498"/>
              <a:gd name="connsiteX2" fmla="*/ 7330826 w 11848094"/>
              <a:gd name="connsiteY2" fmla="*/ 6911498 h 6911498"/>
              <a:gd name="connsiteX3" fmla="*/ 9890670 w 11848094"/>
              <a:gd name="connsiteY3" fmla="*/ 381 h 6911498"/>
              <a:gd name="connsiteX4" fmla="*/ 11515930 w 11848094"/>
              <a:gd name="connsiteY4" fmla="*/ 381 h 6911498"/>
              <a:gd name="connsiteX5" fmla="*/ 11397534 w 11848094"/>
              <a:gd name="connsiteY5" fmla="*/ 1136735 h 6911498"/>
              <a:gd name="connsiteX6" fmla="*/ 11797112 w 11848094"/>
              <a:gd name="connsiteY6" fmla="*/ 1759148 h 6911498"/>
              <a:gd name="connsiteX7" fmla="*/ 11848094 w 11848094"/>
              <a:gd name="connsiteY7" fmla="*/ 1804299 h 6911498"/>
              <a:gd name="connsiteX8" fmla="*/ 11848094 w 11848094"/>
              <a:gd name="connsiteY8" fmla="*/ 4047105 h 6911498"/>
              <a:gd name="connsiteX9" fmla="*/ 11694538 w 11848094"/>
              <a:gd name="connsiteY9" fmla="*/ 3977684 h 6911498"/>
              <a:gd name="connsiteX10" fmla="*/ 10584904 w 11848094"/>
              <a:gd name="connsiteY10" fmla="*/ 3307052 h 6911498"/>
              <a:gd name="connsiteX11" fmla="*/ 9816862 w 11848094"/>
              <a:gd name="connsiteY11" fmla="*/ 2312726 h 6911498"/>
              <a:gd name="connsiteX12" fmla="*/ 9642828 w 11848094"/>
              <a:gd name="connsiteY12" fmla="*/ 1149440 h 6911498"/>
              <a:gd name="connsiteX13" fmla="*/ 9650958 w 11848094"/>
              <a:gd name="connsiteY13" fmla="*/ 1025323 h 6911498"/>
              <a:gd name="connsiteX14" fmla="*/ 9890670 w 11848094"/>
              <a:gd name="connsiteY14" fmla="*/ 381 h 6911498"/>
              <a:gd name="connsiteX15" fmla="*/ 3795499 w 11848094"/>
              <a:gd name="connsiteY15" fmla="*/ 0 h 6911498"/>
              <a:gd name="connsiteX16" fmla="*/ 5652466 w 11848094"/>
              <a:gd name="connsiteY16" fmla="*/ 0 h 6911498"/>
              <a:gd name="connsiteX17" fmla="*/ 7765788 w 11848094"/>
              <a:gd name="connsiteY17" fmla="*/ 5731697 h 6911498"/>
              <a:gd name="connsiteX18" fmla="*/ 7330874 w 11848094"/>
              <a:gd name="connsiteY18" fmla="*/ 6911371 h 6911498"/>
              <a:gd name="connsiteX19" fmla="*/ 6343906 w 11848094"/>
              <a:gd name="connsiteY19" fmla="*/ 6911371 h 6911498"/>
              <a:gd name="connsiteX20" fmla="*/ 0 w 11848094"/>
              <a:gd name="connsiteY20" fmla="*/ 0 h 6911498"/>
              <a:gd name="connsiteX21" fmla="*/ 670994 w 11848094"/>
              <a:gd name="connsiteY21" fmla="*/ 0 h 6911498"/>
              <a:gd name="connsiteX22" fmla="*/ 2784316 w 11848094"/>
              <a:gd name="connsiteY22" fmla="*/ 5731697 h 6911498"/>
              <a:gd name="connsiteX23" fmla="*/ 2349354 w 11848094"/>
              <a:gd name="connsiteY23" fmla="*/ 6911498 h 6911498"/>
              <a:gd name="connsiteX24" fmla="*/ 1362308 w 11848094"/>
              <a:gd name="connsiteY24" fmla="*/ 6911498 h 6911498"/>
              <a:gd name="connsiteX25" fmla="*/ 0 w 11848094"/>
              <a:gd name="connsiteY25" fmla="*/ 3216806 h 6911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848094" h="6911498">
                <a:moveTo>
                  <a:pt x="7330874" y="6911371"/>
                </a:moveTo>
                <a:lnTo>
                  <a:pt x="7330954" y="6911371"/>
                </a:lnTo>
                <a:lnTo>
                  <a:pt x="7330826" y="6911498"/>
                </a:lnTo>
                <a:close/>
                <a:moveTo>
                  <a:pt x="9890670" y="381"/>
                </a:moveTo>
                <a:lnTo>
                  <a:pt x="11515930" y="381"/>
                </a:lnTo>
                <a:cubicBezTo>
                  <a:pt x="11380132" y="245564"/>
                  <a:pt x="11252464" y="692611"/>
                  <a:pt x="11397534" y="1136735"/>
                </a:cubicBezTo>
                <a:cubicBezTo>
                  <a:pt x="11479472" y="1387636"/>
                  <a:pt x="11618722" y="1588614"/>
                  <a:pt x="11797112" y="1759148"/>
                </a:cubicBezTo>
                <a:lnTo>
                  <a:pt x="11848094" y="1804299"/>
                </a:lnTo>
                <a:lnTo>
                  <a:pt x="11848094" y="4047105"/>
                </a:lnTo>
                <a:lnTo>
                  <a:pt x="11694538" y="3977684"/>
                </a:lnTo>
                <a:cubicBezTo>
                  <a:pt x="11302642" y="3794623"/>
                  <a:pt x="10918874" y="3584248"/>
                  <a:pt x="10584904" y="3307052"/>
                </a:cubicBezTo>
                <a:cubicBezTo>
                  <a:pt x="10239882" y="3020580"/>
                  <a:pt x="9977814" y="2733475"/>
                  <a:pt x="9816862" y="2312726"/>
                </a:cubicBezTo>
                <a:cubicBezTo>
                  <a:pt x="9675602" y="1943553"/>
                  <a:pt x="9623900" y="1543256"/>
                  <a:pt x="9642828" y="1149440"/>
                </a:cubicBezTo>
                <a:cubicBezTo>
                  <a:pt x="9644860" y="1108152"/>
                  <a:pt x="9647528" y="1066737"/>
                  <a:pt x="9650958" y="1025323"/>
                </a:cubicBezTo>
                <a:cubicBezTo>
                  <a:pt x="9680048" y="671395"/>
                  <a:pt x="9743818" y="322422"/>
                  <a:pt x="9890670" y="381"/>
                </a:cubicBezTo>
                <a:close/>
                <a:moveTo>
                  <a:pt x="3795499" y="0"/>
                </a:moveTo>
                <a:lnTo>
                  <a:pt x="5652466" y="0"/>
                </a:lnTo>
                <a:lnTo>
                  <a:pt x="7765788" y="5731697"/>
                </a:lnTo>
                <a:lnTo>
                  <a:pt x="7330874" y="6911371"/>
                </a:lnTo>
                <a:lnTo>
                  <a:pt x="6343906" y="6911371"/>
                </a:lnTo>
                <a:close/>
                <a:moveTo>
                  <a:pt x="0" y="0"/>
                </a:moveTo>
                <a:lnTo>
                  <a:pt x="670994" y="0"/>
                </a:lnTo>
                <a:lnTo>
                  <a:pt x="2784316" y="5731697"/>
                </a:lnTo>
                <a:lnTo>
                  <a:pt x="2349354" y="6911498"/>
                </a:lnTo>
                <a:lnTo>
                  <a:pt x="1362308" y="6911498"/>
                </a:lnTo>
                <a:lnTo>
                  <a:pt x="0" y="3216806"/>
                </a:lnTo>
                <a:close/>
              </a:path>
            </a:pathLst>
          </a:custGeom>
          <a:solidFill>
            <a:srgbClr val="F9423A"/>
          </a:solidFill>
          <a:ln w="12700" cap="flat">
            <a:noFill/>
            <a:prstDash val="solid"/>
            <a:miter/>
          </a:ln>
        </p:spPr>
        <p:txBody>
          <a:bodyPr rtlCol="0" anchor="ctr"/>
          <a:lstStyle/>
          <a:p>
            <a:endParaRPr lang="en-AU" sz="900" dirty="0"/>
          </a:p>
        </p:txBody>
      </p:sp>
      <p:sp>
        <p:nvSpPr>
          <p:cNvPr id="3" name="Freeform 28">
            <a:extLst>
              <a:ext uri="{FF2B5EF4-FFF2-40B4-BE49-F238E27FC236}">
                <a16:creationId xmlns:a16="http://schemas.microsoft.com/office/drawing/2014/main" id="{75FDD79E-5158-1071-6B1B-D6A734DBD621}"/>
              </a:ext>
              <a:ext uri="{C183D7F6-B498-43B3-948B-1728B52AA6E4}">
                <adec:decorative xmlns:adec="http://schemas.microsoft.com/office/drawing/2017/decorative" val="1"/>
              </a:ext>
            </a:extLst>
          </p:cNvPr>
          <p:cNvSpPr/>
          <p:nvPr userDrawn="1"/>
        </p:nvSpPr>
        <p:spPr>
          <a:xfrm>
            <a:off x="6267565" y="3434139"/>
            <a:ext cx="5924436" cy="3423861"/>
          </a:xfrm>
          <a:custGeom>
            <a:avLst/>
            <a:gdLst>
              <a:gd name="connsiteX0" fmla="*/ 0 w 11848100"/>
              <a:gd name="connsiteY0" fmla="*/ 2085131 h 6847721"/>
              <a:gd name="connsiteX1" fmla="*/ 65605 w 11848100"/>
              <a:gd name="connsiteY1" fmla="*/ 2124432 h 6847721"/>
              <a:gd name="connsiteX2" fmla="*/ 1246201 w 11848100"/>
              <a:gd name="connsiteY2" fmla="*/ 2650644 h 6847721"/>
              <a:gd name="connsiteX3" fmla="*/ 2551466 w 11848100"/>
              <a:gd name="connsiteY3" fmla="*/ 3430403 h 6847721"/>
              <a:gd name="connsiteX4" fmla="*/ 3514760 w 11848100"/>
              <a:gd name="connsiteY4" fmla="*/ 5253016 h 6847721"/>
              <a:gd name="connsiteX5" fmla="*/ 3524540 w 11848100"/>
              <a:gd name="connsiteY5" fmla="*/ 5523225 h 6847721"/>
              <a:gd name="connsiteX6" fmla="*/ 3373517 w 11848100"/>
              <a:gd name="connsiteY6" fmla="*/ 6559057 h 6847721"/>
              <a:gd name="connsiteX7" fmla="*/ 3255597 w 11848100"/>
              <a:gd name="connsiteY7" fmla="*/ 6847721 h 6847721"/>
              <a:gd name="connsiteX8" fmla="*/ 1598282 w 11848100"/>
              <a:gd name="connsiteY8" fmla="*/ 6847721 h 6847721"/>
              <a:gd name="connsiteX9" fmla="*/ 1637461 w 11848100"/>
              <a:gd name="connsiteY9" fmla="*/ 6776019 h 6847721"/>
              <a:gd name="connsiteX10" fmla="*/ 1846814 w 11848100"/>
              <a:gd name="connsiteY10" fmla="*/ 5877661 h 6847721"/>
              <a:gd name="connsiteX11" fmla="*/ 180541 w 11848100"/>
              <a:gd name="connsiteY11" fmla="*/ 4293667 h 6847721"/>
              <a:gd name="connsiteX12" fmla="*/ 0 w 11848100"/>
              <a:gd name="connsiteY12" fmla="*/ 4212390 h 6847721"/>
              <a:gd name="connsiteX13" fmla="*/ 10297812 w 11848100"/>
              <a:gd name="connsiteY13" fmla="*/ 129 h 6847721"/>
              <a:gd name="connsiteX14" fmla="*/ 11848100 w 11848100"/>
              <a:gd name="connsiteY14" fmla="*/ 129 h 6847721"/>
              <a:gd name="connsiteX15" fmla="*/ 11848100 w 11848100"/>
              <a:gd name="connsiteY15" fmla="*/ 6847721 h 6847721"/>
              <a:gd name="connsiteX16" fmla="*/ 10325436 w 11848100"/>
              <a:gd name="connsiteY16" fmla="*/ 6847721 h 6847721"/>
              <a:gd name="connsiteX17" fmla="*/ 10422324 w 11848100"/>
              <a:gd name="connsiteY17" fmla="*/ 6731900 h 6847721"/>
              <a:gd name="connsiteX18" fmla="*/ 11516568 w 11848100"/>
              <a:gd name="connsiteY18" fmla="*/ 3442853 h 6847721"/>
              <a:gd name="connsiteX19" fmla="*/ 11516568 w 11848100"/>
              <a:gd name="connsiteY19" fmla="*/ 3438152 h 6847721"/>
              <a:gd name="connsiteX20" fmla="*/ 10297812 w 11848100"/>
              <a:gd name="connsiteY20" fmla="*/ 129 h 6847721"/>
              <a:gd name="connsiteX21" fmla="*/ 5789284 w 11848100"/>
              <a:gd name="connsiteY21" fmla="*/ 0 h 6847721"/>
              <a:gd name="connsiteX22" fmla="*/ 7559488 w 11848100"/>
              <a:gd name="connsiteY22" fmla="*/ 0 h 6847721"/>
              <a:gd name="connsiteX23" fmla="*/ 7559488 w 11848100"/>
              <a:gd name="connsiteY23" fmla="*/ 6847721 h 6847721"/>
              <a:gd name="connsiteX24" fmla="*/ 5789284 w 11848100"/>
              <a:gd name="connsiteY24" fmla="*/ 6847721 h 684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848100" h="6847721">
                <a:moveTo>
                  <a:pt x="0" y="2085131"/>
                </a:moveTo>
                <a:lnTo>
                  <a:pt x="65605" y="2124432"/>
                </a:lnTo>
                <a:cubicBezTo>
                  <a:pt x="440739" y="2333927"/>
                  <a:pt x="858496" y="2470013"/>
                  <a:pt x="1246201" y="2650644"/>
                </a:cubicBezTo>
                <a:cubicBezTo>
                  <a:pt x="1710634" y="2866990"/>
                  <a:pt x="2162999" y="3093118"/>
                  <a:pt x="2551466" y="3430403"/>
                </a:cubicBezTo>
                <a:cubicBezTo>
                  <a:pt x="3115874" y="3920516"/>
                  <a:pt x="3458864" y="4501841"/>
                  <a:pt x="3514760" y="5253016"/>
                </a:cubicBezTo>
                <a:cubicBezTo>
                  <a:pt x="3521492" y="5342831"/>
                  <a:pt x="3524540" y="5433029"/>
                  <a:pt x="3524540" y="5523225"/>
                </a:cubicBezTo>
                <a:cubicBezTo>
                  <a:pt x="3524540" y="5876042"/>
                  <a:pt x="3482952" y="6226714"/>
                  <a:pt x="3373517" y="6559057"/>
                </a:cubicBezTo>
                <a:lnTo>
                  <a:pt x="3255597" y="6847721"/>
                </a:lnTo>
                <a:lnTo>
                  <a:pt x="1598282" y="6847721"/>
                </a:lnTo>
                <a:lnTo>
                  <a:pt x="1637461" y="6776019"/>
                </a:lnTo>
                <a:cubicBezTo>
                  <a:pt x="1771299" y="6512319"/>
                  <a:pt x="1867266" y="6183902"/>
                  <a:pt x="1846814" y="5877661"/>
                </a:cubicBezTo>
                <a:cubicBezTo>
                  <a:pt x="1795795" y="5118785"/>
                  <a:pt x="978369" y="4660743"/>
                  <a:pt x="180541" y="4293667"/>
                </a:cubicBezTo>
                <a:lnTo>
                  <a:pt x="0" y="4212390"/>
                </a:lnTo>
                <a:close/>
                <a:moveTo>
                  <a:pt x="10297812" y="129"/>
                </a:moveTo>
                <a:lnTo>
                  <a:pt x="11848100" y="129"/>
                </a:lnTo>
                <a:lnTo>
                  <a:pt x="11848100" y="6847721"/>
                </a:lnTo>
                <a:lnTo>
                  <a:pt x="10325436" y="6847721"/>
                </a:lnTo>
                <a:lnTo>
                  <a:pt x="10422324" y="6731900"/>
                </a:lnTo>
                <a:cubicBezTo>
                  <a:pt x="11050988" y="5943926"/>
                  <a:pt x="11516568" y="4798904"/>
                  <a:pt x="11516568" y="3442853"/>
                </a:cubicBezTo>
                <a:lnTo>
                  <a:pt x="11516568" y="3438152"/>
                </a:lnTo>
                <a:cubicBezTo>
                  <a:pt x="11516568" y="1994113"/>
                  <a:pt x="10988620" y="789287"/>
                  <a:pt x="10297812" y="129"/>
                </a:cubicBezTo>
                <a:close/>
                <a:moveTo>
                  <a:pt x="5789284" y="0"/>
                </a:moveTo>
                <a:lnTo>
                  <a:pt x="7559488" y="0"/>
                </a:lnTo>
                <a:lnTo>
                  <a:pt x="7559488" y="6847721"/>
                </a:lnTo>
                <a:lnTo>
                  <a:pt x="5789284" y="6847721"/>
                </a:lnTo>
                <a:close/>
              </a:path>
            </a:pathLst>
          </a:custGeom>
          <a:solidFill>
            <a:srgbClr val="EFF1F4"/>
          </a:solidFill>
          <a:ln w="12700" cap="flat">
            <a:noFill/>
            <a:prstDash val="solid"/>
            <a:miter/>
          </a:ln>
        </p:spPr>
        <p:txBody>
          <a:bodyPr rtlCol="0" anchor="ctr"/>
          <a:lstStyle/>
          <a:p>
            <a:endParaRPr lang="en-AU" sz="900" dirty="0"/>
          </a:p>
        </p:txBody>
      </p:sp>
      <p:sp>
        <p:nvSpPr>
          <p:cNvPr id="6" name="Picture Placeholder 5">
            <a:extLst>
              <a:ext uri="{FF2B5EF4-FFF2-40B4-BE49-F238E27FC236}">
                <a16:creationId xmlns:a16="http://schemas.microsoft.com/office/drawing/2014/main" id="{E5AE4EB8-BECF-EBD0-9126-361817EE53BC}"/>
              </a:ext>
            </a:extLst>
          </p:cNvPr>
          <p:cNvSpPr>
            <a:spLocks noGrp="1"/>
          </p:cNvSpPr>
          <p:nvPr>
            <p:ph type="pic" sz="quarter" idx="25"/>
          </p:nvPr>
        </p:nvSpPr>
        <p:spPr>
          <a:xfrm>
            <a:off x="-1" y="0"/>
            <a:ext cx="6267565" cy="6858000"/>
          </a:xfrm>
        </p:spPr>
        <p:txBody>
          <a:bodyPr bIns="2808000" anchor="b"/>
          <a:lstStyle>
            <a:lvl1pPr algn="ctr">
              <a:defRPr>
                <a:solidFill>
                  <a:schemeClr val="tx1"/>
                </a:solidFill>
              </a:defRPr>
            </a:lvl1pPr>
          </a:lstStyle>
          <a:p>
            <a:r>
              <a:rPr lang="en-US"/>
              <a:t>Click icon to add picture</a:t>
            </a:r>
            <a:endParaRPr lang="en-AU" dirty="0"/>
          </a:p>
        </p:txBody>
      </p:sp>
      <p:sp>
        <p:nvSpPr>
          <p:cNvPr id="4" name="Text Placeholder 24">
            <a:extLst>
              <a:ext uri="{FF2B5EF4-FFF2-40B4-BE49-F238E27FC236}">
                <a16:creationId xmlns:a16="http://schemas.microsoft.com/office/drawing/2014/main" id="{51BC1020-1D61-99ED-B8DC-CD2E66C0CE3A}"/>
              </a:ext>
              <a:ext uri="{C183D7F6-B498-43B3-948B-1728B52AA6E4}">
                <adec:decorative xmlns:adec="http://schemas.microsoft.com/office/drawing/2017/decorative" val="1"/>
              </a:ext>
            </a:extLst>
          </p:cNvPr>
          <p:cNvSpPr>
            <a:spLocks noGrp="1"/>
          </p:cNvSpPr>
          <p:nvPr>
            <p:ph type="body" sz="quarter" idx="24" hasCustomPrompt="1"/>
          </p:nvPr>
        </p:nvSpPr>
        <p:spPr>
          <a:xfrm>
            <a:off x="344401" y="343694"/>
            <a:ext cx="1005966" cy="472262"/>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pPr lvl="0"/>
            <a:r>
              <a:rPr lang="en-AU"/>
              <a:t>  </a:t>
            </a:r>
            <a:endParaRPr lang="en-AU" dirty="0"/>
          </a:p>
        </p:txBody>
      </p:sp>
      <p:sp>
        <p:nvSpPr>
          <p:cNvPr id="41" name="Text Placeholder 9">
            <a:extLst>
              <a:ext uri="{FF2B5EF4-FFF2-40B4-BE49-F238E27FC236}">
                <a16:creationId xmlns:a16="http://schemas.microsoft.com/office/drawing/2014/main" id="{31E0CDCA-4D06-B830-F24B-826FF5BAA29A}"/>
              </a:ext>
            </a:extLst>
          </p:cNvPr>
          <p:cNvSpPr>
            <a:spLocks noGrp="1"/>
          </p:cNvSpPr>
          <p:nvPr>
            <p:ph type="body" sz="quarter" idx="13"/>
          </p:nvPr>
        </p:nvSpPr>
        <p:spPr>
          <a:xfrm>
            <a:off x="340154" y="5847948"/>
            <a:ext cx="3692962" cy="667151"/>
          </a:xfrm>
        </p:spPr>
        <p:txBody>
          <a:bodyPr>
            <a:no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bg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
        <p:nvSpPr>
          <p:cNvPr id="27" name="Freeform 26">
            <a:extLst>
              <a:ext uri="{FF2B5EF4-FFF2-40B4-BE49-F238E27FC236}">
                <a16:creationId xmlns:a16="http://schemas.microsoft.com/office/drawing/2014/main" id="{7B38B57C-C8CB-F478-E367-7DF8F55C54F2}"/>
              </a:ext>
              <a:ext uri="{C183D7F6-B498-43B3-948B-1728B52AA6E4}">
                <adec:decorative xmlns:adec="http://schemas.microsoft.com/office/drawing/2017/decorative" val="1"/>
              </a:ext>
            </a:extLst>
          </p:cNvPr>
          <p:cNvSpPr/>
          <p:nvPr/>
        </p:nvSpPr>
        <p:spPr>
          <a:xfrm>
            <a:off x="6267565" y="494"/>
            <a:ext cx="5924433" cy="3455749"/>
          </a:xfrm>
          <a:custGeom>
            <a:avLst/>
            <a:gdLst>
              <a:gd name="connsiteX0" fmla="*/ 7330874 w 11848094"/>
              <a:gd name="connsiteY0" fmla="*/ 6911371 h 6911498"/>
              <a:gd name="connsiteX1" fmla="*/ 7330954 w 11848094"/>
              <a:gd name="connsiteY1" fmla="*/ 6911371 h 6911498"/>
              <a:gd name="connsiteX2" fmla="*/ 7330826 w 11848094"/>
              <a:gd name="connsiteY2" fmla="*/ 6911498 h 6911498"/>
              <a:gd name="connsiteX3" fmla="*/ 9890670 w 11848094"/>
              <a:gd name="connsiteY3" fmla="*/ 381 h 6911498"/>
              <a:gd name="connsiteX4" fmla="*/ 11515930 w 11848094"/>
              <a:gd name="connsiteY4" fmla="*/ 381 h 6911498"/>
              <a:gd name="connsiteX5" fmla="*/ 11397534 w 11848094"/>
              <a:gd name="connsiteY5" fmla="*/ 1136735 h 6911498"/>
              <a:gd name="connsiteX6" fmla="*/ 11797112 w 11848094"/>
              <a:gd name="connsiteY6" fmla="*/ 1759148 h 6911498"/>
              <a:gd name="connsiteX7" fmla="*/ 11848094 w 11848094"/>
              <a:gd name="connsiteY7" fmla="*/ 1804299 h 6911498"/>
              <a:gd name="connsiteX8" fmla="*/ 11848094 w 11848094"/>
              <a:gd name="connsiteY8" fmla="*/ 4047105 h 6911498"/>
              <a:gd name="connsiteX9" fmla="*/ 11694538 w 11848094"/>
              <a:gd name="connsiteY9" fmla="*/ 3977684 h 6911498"/>
              <a:gd name="connsiteX10" fmla="*/ 10584904 w 11848094"/>
              <a:gd name="connsiteY10" fmla="*/ 3307052 h 6911498"/>
              <a:gd name="connsiteX11" fmla="*/ 9816862 w 11848094"/>
              <a:gd name="connsiteY11" fmla="*/ 2312726 h 6911498"/>
              <a:gd name="connsiteX12" fmla="*/ 9642828 w 11848094"/>
              <a:gd name="connsiteY12" fmla="*/ 1149440 h 6911498"/>
              <a:gd name="connsiteX13" fmla="*/ 9650958 w 11848094"/>
              <a:gd name="connsiteY13" fmla="*/ 1025323 h 6911498"/>
              <a:gd name="connsiteX14" fmla="*/ 9890670 w 11848094"/>
              <a:gd name="connsiteY14" fmla="*/ 381 h 6911498"/>
              <a:gd name="connsiteX15" fmla="*/ 3795499 w 11848094"/>
              <a:gd name="connsiteY15" fmla="*/ 0 h 6911498"/>
              <a:gd name="connsiteX16" fmla="*/ 5652466 w 11848094"/>
              <a:gd name="connsiteY16" fmla="*/ 0 h 6911498"/>
              <a:gd name="connsiteX17" fmla="*/ 7765788 w 11848094"/>
              <a:gd name="connsiteY17" fmla="*/ 5731697 h 6911498"/>
              <a:gd name="connsiteX18" fmla="*/ 7330874 w 11848094"/>
              <a:gd name="connsiteY18" fmla="*/ 6911371 h 6911498"/>
              <a:gd name="connsiteX19" fmla="*/ 6343906 w 11848094"/>
              <a:gd name="connsiteY19" fmla="*/ 6911371 h 6911498"/>
              <a:gd name="connsiteX20" fmla="*/ 0 w 11848094"/>
              <a:gd name="connsiteY20" fmla="*/ 0 h 6911498"/>
              <a:gd name="connsiteX21" fmla="*/ 670994 w 11848094"/>
              <a:gd name="connsiteY21" fmla="*/ 0 h 6911498"/>
              <a:gd name="connsiteX22" fmla="*/ 2784316 w 11848094"/>
              <a:gd name="connsiteY22" fmla="*/ 5731697 h 6911498"/>
              <a:gd name="connsiteX23" fmla="*/ 2349354 w 11848094"/>
              <a:gd name="connsiteY23" fmla="*/ 6911498 h 6911498"/>
              <a:gd name="connsiteX24" fmla="*/ 1362308 w 11848094"/>
              <a:gd name="connsiteY24" fmla="*/ 6911498 h 6911498"/>
              <a:gd name="connsiteX25" fmla="*/ 0 w 11848094"/>
              <a:gd name="connsiteY25" fmla="*/ 3216806 h 6911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848094" h="6911498">
                <a:moveTo>
                  <a:pt x="7330874" y="6911371"/>
                </a:moveTo>
                <a:lnTo>
                  <a:pt x="7330954" y="6911371"/>
                </a:lnTo>
                <a:lnTo>
                  <a:pt x="7330826" y="6911498"/>
                </a:lnTo>
                <a:close/>
                <a:moveTo>
                  <a:pt x="9890670" y="381"/>
                </a:moveTo>
                <a:lnTo>
                  <a:pt x="11515930" y="381"/>
                </a:lnTo>
                <a:cubicBezTo>
                  <a:pt x="11380132" y="245564"/>
                  <a:pt x="11252464" y="692611"/>
                  <a:pt x="11397534" y="1136735"/>
                </a:cubicBezTo>
                <a:cubicBezTo>
                  <a:pt x="11479472" y="1387636"/>
                  <a:pt x="11618722" y="1588614"/>
                  <a:pt x="11797112" y="1759148"/>
                </a:cubicBezTo>
                <a:lnTo>
                  <a:pt x="11848094" y="1804299"/>
                </a:lnTo>
                <a:lnTo>
                  <a:pt x="11848094" y="4047105"/>
                </a:lnTo>
                <a:lnTo>
                  <a:pt x="11694538" y="3977684"/>
                </a:lnTo>
                <a:cubicBezTo>
                  <a:pt x="11302642" y="3794623"/>
                  <a:pt x="10918874" y="3584248"/>
                  <a:pt x="10584904" y="3307052"/>
                </a:cubicBezTo>
                <a:cubicBezTo>
                  <a:pt x="10239882" y="3020580"/>
                  <a:pt x="9977814" y="2733475"/>
                  <a:pt x="9816862" y="2312726"/>
                </a:cubicBezTo>
                <a:cubicBezTo>
                  <a:pt x="9675602" y="1943553"/>
                  <a:pt x="9623900" y="1543256"/>
                  <a:pt x="9642828" y="1149440"/>
                </a:cubicBezTo>
                <a:cubicBezTo>
                  <a:pt x="9644860" y="1108152"/>
                  <a:pt x="9647528" y="1066737"/>
                  <a:pt x="9650958" y="1025323"/>
                </a:cubicBezTo>
                <a:cubicBezTo>
                  <a:pt x="9680048" y="671395"/>
                  <a:pt x="9743818" y="322422"/>
                  <a:pt x="9890670" y="381"/>
                </a:cubicBezTo>
                <a:close/>
                <a:moveTo>
                  <a:pt x="3795499" y="0"/>
                </a:moveTo>
                <a:lnTo>
                  <a:pt x="5652466" y="0"/>
                </a:lnTo>
                <a:lnTo>
                  <a:pt x="7765788" y="5731697"/>
                </a:lnTo>
                <a:lnTo>
                  <a:pt x="7330874" y="6911371"/>
                </a:lnTo>
                <a:lnTo>
                  <a:pt x="6343906" y="6911371"/>
                </a:lnTo>
                <a:close/>
                <a:moveTo>
                  <a:pt x="0" y="0"/>
                </a:moveTo>
                <a:lnTo>
                  <a:pt x="670994" y="0"/>
                </a:lnTo>
                <a:lnTo>
                  <a:pt x="2784316" y="5731697"/>
                </a:lnTo>
                <a:lnTo>
                  <a:pt x="2349354" y="6911498"/>
                </a:lnTo>
                <a:lnTo>
                  <a:pt x="1362308" y="6911498"/>
                </a:lnTo>
                <a:lnTo>
                  <a:pt x="0" y="3216806"/>
                </a:lnTo>
                <a:close/>
              </a:path>
            </a:pathLst>
          </a:custGeom>
          <a:solidFill>
            <a:srgbClr val="F9423A"/>
          </a:solidFill>
          <a:ln w="12700" cap="flat">
            <a:noFill/>
            <a:prstDash val="solid"/>
            <a:miter/>
          </a:ln>
        </p:spPr>
        <p:txBody>
          <a:bodyPr rtlCol="0" anchor="ctr"/>
          <a:lstStyle/>
          <a:p>
            <a:endParaRPr lang="en-AU" sz="900" dirty="0"/>
          </a:p>
        </p:txBody>
      </p:sp>
      <p:sp>
        <p:nvSpPr>
          <p:cNvPr id="29" name="Freeform 28">
            <a:extLst>
              <a:ext uri="{FF2B5EF4-FFF2-40B4-BE49-F238E27FC236}">
                <a16:creationId xmlns:a16="http://schemas.microsoft.com/office/drawing/2014/main" id="{662D7A19-F103-E7F0-71A1-AE5CDCCC0F43}"/>
              </a:ext>
              <a:ext uri="{C183D7F6-B498-43B3-948B-1728B52AA6E4}">
                <adec:decorative xmlns:adec="http://schemas.microsoft.com/office/drawing/2017/decorative" val="1"/>
              </a:ext>
            </a:extLst>
          </p:cNvPr>
          <p:cNvSpPr/>
          <p:nvPr/>
        </p:nvSpPr>
        <p:spPr>
          <a:xfrm>
            <a:off x="6267565" y="3434139"/>
            <a:ext cx="5924436" cy="3423861"/>
          </a:xfrm>
          <a:custGeom>
            <a:avLst/>
            <a:gdLst>
              <a:gd name="connsiteX0" fmla="*/ 0 w 11848100"/>
              <a:gd name="connsiteY0" fmla="*/ 2085131 h 6847721"/>
              <a:gd name="connsiteX1" fmla="*/ 65605 w 11848100"/>
              <a:gd name="connsiteY1" fmla="*/ 2124432 h 6847721"/>
              <a:gd name="connsiteX2" fmla="*/ 1246201 w 11848100"/>
              <a:gd name="connsiteY2" fmla="*/ 2650644 h 6847721"/>
              <a:gd name="connsiteX3" fmla="*/ 2551466 w 11848100"/>
              <a:gd name="connsiteY3" fmla="*/ 3430403 h 6847721"/>
              <a:gd name="connsiteX4" fmla="*/ 3514760 w 11848100"/>
              <a:gd name="connsiteY4" fmla="*/ 5253016 h 6847721"/>
              <a:gd name="connsiteX5" fmla="*/ 3524540 w 11848100"/>
              <a:gd name="connsiteY5" fmla="*/ 5523225 h 6847721"/>
              <a:gd name="connsiteX6" fmla="*/ 3373517 w 11848100"/>
              <a:gd name="connsiteY6" fmla="*/ 6559057 h 6847721"/>
              <a:gd name="connsiteX7" fmla="*/ 3255597 w 11848100"/>
              <a:gd name="connsiteY7" fmla="*/ 6847721 h 6847721"/>
              <a:gd name="connsiteX8" fmla="*/ 1598282 w 11848100"/>
              <a:gd name="connsiteY8" fmla="*/ 6847721 h 6847721"/>
              <a:gd name="connsiteX9" fmla="*/ 1637461 w 11848100"/>
              <a:gd name="connsiteY9" fmla="*/ 6776019 h 6847721"/>
              <a:gd name="connsiteX10" fmla="*/ 1846814 w 11848100"/>
              <a:gd name="connsiteY10" fmla="*/ 5877661 h 6847721"/>
              <a:gd name="connsiteX11" fmla="*/ 180541 w 11848100"/>
              <a:gd name="connsiteY11" fmla="*/ 4293667 h 6847721"/>
              <a:gd name="connsiteX12" fmla="*/ 0 w 11848100"/>
              <a:gd name="connsiteY12" fmla="*/ 4212390 h 6847721"/>
              <a:gd name="connsiteX13" fmla="*/ 10297812 w 11848100"/>
              <a:gd name="connsiteY13" fmla="*/ 129 h 6847721"/>
              <a:gd name="connsiteX14" fmla="*/ 11848100 w 11848100"/>
              <a:gd name="connsiteY14" fmla="*/ 129 h 6847721"/>
              <a:gd name="connsiteX15" fmla="*/ 11848100 w 11848100"/>
              <a:gd name="connsiteY15" fmla="*/ 6847721 h 6847721"/>
              <a:gd name="connsiteX16" fmla="*/ 10325436 w 11848100"/>
              <a:gd name="connsiteY16" fmla="*/ 6847721 h 6847721"/>
              <a:gd name="connsiteX17" fmla="*/ 10422324 w 11848100"/>
              <a:gd name="connsiteY17" fmla="*/ 6731900 h 6847721"/>
              <a:gd name="connsiteX18" fmla="*/ 11516568 w 11848100"/>
              <a:gd name="connsiteY18" fmla="*/ 3442853 h 6847721"/>
              <a:gd name="connsiteX19" fmla="*/ 11516568 w 11848100"/>
              <a:gd name="connsiteY19" fmla="*/ 3438152 h 6847721"/>
              <a:gd name="connsiteX20" fmla="*/ 10297812 w 11848100"/>
              <a:gd name="connsiteY20" fmla="*/ 129 h 6847721"/>
              <a:gd name="connsiteX21" fmla="*/ 5789284 w 11848100"/>
              <a:gd name="connsiteY21" fmla="*/ 0 h 6847721"/>
              <a:gd name="connsiteX22" fmla="*/ 7559488 w 11848100"/>
              <a:gd name="connsiteY22" fmla="*/ 0 h 6847721"/>
              <a:gd name="connsiteX23" fmla="*/ 7559488 w 11848100"/>
              <a:gd name="connsiteY23" fmla="*/ 6847721 h 6847721"/>
              <a:gd name="connsiteX24" fmla="*/ 5789284 w 11848100"/>
              <a:gd name="connsiteY24" fmla="*/ 6847721 h 684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848100" h="6847721">
                <a:moveTo>
                  <a:pt x="0" y="2085131"/>
                </a:moveTo>
                <a:lnTo>
                  <a:pt x="65605" y="2124432"/>
                </a:lnTo>
                <a:cubicBezTo>
                  <a:pt x="440739" y="2333927"/>
                  <a:pt x="858496" y="2470013"/>
                  <a:pt x="1246201" y="2650644"/>
                </a:cubicBezTo>
                <a:cubicBezTo>
                  <a:pt x="1710634" y="2866990"/>
                  <a:pt x="2162999" y="3093118"/>
                  <a:pt x="2551466" y="3430403"/>
                </a:cubicBezTo>
                <a:cubicBezTo>
                  <a:pt x="3115874" y="3920516"/>
                  <a:pt x="3458864" y="4501841"/>
                  <a:pt x="3514760" y="5253016"/>
                </a:cubicBezTo>
                <a:cubicBezTo>
                  <a:pt x="3521492" y="5342831"/>
                  <a:pt x="3524540" y="5433029"/>
                  <a:pt x="3524540" y="5523225"/>
                </a:cubicBezTo>
                <a:cubicBezTo>
                  <a:pt x="3524540" y="5876042"/>
                  <a:pt x="3482952" y="6226714"/>
                  <a:pt x="3373517" y="6559057"/>
                </a:cubicBezTo>
                <a:lnTo>
                  <a:pt x="3255597" y="6847721"/>
                </a:lnTo>
                <a:lnTo>
                  <a:pt x="1598282" y="6847721"/>
                </a:lnTo>
                <a:lnTo>
                  <a:pt x="1637461" y="6776019"/>
                </a:lnTo>
                <a:cubicBezTo>
                  <a:pt x="1771299" y="6512319"/>
                  <a:pt x="1867266" y="6183902"/>
                  <a:pt x="1846814" y="5877661"/>
                </a:cubicBezTo>
                <a:cubicBezTo>
                  <a:pt x="1795795" y="5118785"/>
                  <a:pt x="978369" y="4660743"/>
                  <a:pt x="180541" y="4293667"/>
                </a:cubicBezTo>
                <a:lnTo>
                  <a:pt x="0" y="4212390"/>
                </a:lnTo>
                <a:close/>
                <a:moveTo>
                  <a:pt x="10297812" y="129"/>
                </a:moveTo>
                <a:lnTo>
                  <a:pt x="11848100" y="129"/>
                </a:lnTo>
                <a:lnTo>
                  <a:pt x="11848100" y="6847721"/>
                </a:lnTo>
                <a:lnTo>
                  <a:pt x="10325436" y="6847721"/>
                </a:lnTo>
                <a:lnTo>
                  <a:pt x="10422324" y="6731900"/>
                </a:lnTo>
                <a:cubicBezTo>
                  <a:pt x="11050988" y="5943926"/>
                  <a:pt x="11516568" y="4798904"/>
                  <a:pt x="11516568" y="3442853"/>
                </a:cubicBezTo>
                <a:lnTo>
                  <a:pt x="11516568" y="3438152"/>
                </a:lnTo>
                <a:cubicBezTo>
                  <a:pt x="11516568" y="1994113"/>
                  <a:pt x="10988620" y="789287"/>
                  <a:pt x="10297812" y="129"/>
                </a:cubicBezTo>
                <a:close/>
                <a:moveTo>
                  <a:pt x="5789284" y="0"/>
                </a:moveTo>
                <a:lnTo>
                  <a:pt x="7559488" y="0"/>
                </a:lnTo>
                <a:lnTo>
                  <a:pt x="7559488" y="6847721"/>
                </a:lnTo>
                <a:lnTo>
                  <a:pt x="5789284" y="6847721"/>
                </a:lnTo>
                <a:close/>
              </a:path>
            </a:pathLst>
          </a:custGeom>
          <a:solidFill>
            <a:schemeClr val="accent1"/>
          </a:solidFill>
          <a:ln w="12700" cap="flat">
            <a:noFill/>
            <a:prstDash val="solid"/>
            <a:miter/>
          </a:ln>
        </p:spPr>
        <p:txBody>
          <a:bodyPr rtlCol="0" anchor="ctr"/>
          <a:lstStyle/>
          <a:p>
            <a:endParaRPr lang="en-AU" sz="900" dirty="0"/>
          </a:p>
        </p:txBody>
      </p:sp>
      <p:sp>
        <p:nvSpPr>
          <p:cNvPr id="40" name="Picture Placeholder 39">
            <a:extLst>
              <a:ext uri="{FF2B5EF4-FFF2-40B4-BE49-F238E27FC236}">
                <a16:creationId xmlns:a16="http://schemas.microsoft.com/office/drawing/2014/main" id="{CFFF592A-5D48-01A8-3F5E-838FD41069A1}"/>
              </a:ext>
            </a:extLst>
          </p:cNvPr>
          <p:cNvSpPr>
            <a:spLocks noGrp="1"/>
          </p:cNvSpPr>
          <p:nvPr>
            <p:ph type="pic" sz="quarter" idx="11"/>
          </p:nvPr>
        </p:nvSpPr>
        <p:spPr>
          <a:xfrm>
            <a:off x="7263586" y="1713053"/>
            <a:ext cx="3935649" cy="3773347"/>
          </a:xfrm>
          <a:solidFill>
            <a:schemeClr val="bg1"/>
          </a:solidFill>
        </p:spPr>
        <p:txBody>
          <a:bodyPr anchor="ctr"/>
          <a:lstStyle>
            <a:lvl1pPr algn="ctr">
              <a:defRPr>
                <a:solidFill>
                  <a:schemeClr val="bg1"/>
                </a:solidFill>
              </a:defRPr>
            </a:lvl1pPr>
          </a:lstStyle>
          <a:p>
            <a:r>
              <a:rPr lang="en-US"/>
              <a:t>Click icon to add picture</a:t>
            </a:r>
            <a:endParaRPr lang="en-AU" dirty="0"/>
          </a:p>
        </p:txBody>
      </p:sp>
      <p:sp>
        <p:nvSpPr>
          <p:cNvPr id="42" name="Text Placeholder 9">
            <a:extLst>
              <a:ext uri="{FF2B5EF4-FFF2-40B4-BE49-F238E27FC236}">
                <a16:creationId xmlns:a16="http://schemas.microsoft.com/office/drawing/2014/main" id="{217747AB-0152-84D3-BDA3-208107FE7A50}"/>
              </a:ext>
            </a:extLst>
          </p:cNvPr>
          <p:cNvSpPr>
            <a:spLocks noGrp="1"/>
          </p:cNvSpPr>
          <p:nvPr>
            <p:ph type="body" sz="quarter" idx="14"/>
            <p:custDataLst>
              <p:tags r:id="rId1"/>
            </p:custDataLst>
          </p:nvPr>
        </p:nvSpPr>
        <p:spPr>
          <a:xfrm>
            <a:off x="7430109" y="4969790"/>
            <a:ext cx="3692962" cy="436466"/>
          </a:xfrm>
        </p:spPr>
        <p:txBody>
          <a:bodyPr>
            <a:sp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bg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95775109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Project 2">
    <p:bg>
      <p:bgRef idx="1001">
        <a:schemeClr val="bg1"/>
      </p:bgRef>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F3F7784C-DEBA-3468-B59B-5DAD73E6AE80}"/>
              </a:ext>
            </a:extLst>
          </p:cNvPr>
          <p:cNvSpPr>
            <a:spLocks noGrp="1"/>
          </p:cNvSpPr>
          <p:nvPr>
            <p:ph type="pic" sz="quarter" idx="17"/>
          </p:nvPr>
        </p:nvSpPr>
        <p:spPr>
          <a:xfrm>
            <a:off x="0" y="1030288"/>
            <a:ext cx="3947576" cy="4452937"/>
          </a:xfrm>
        </p:spPr>
        <p:txBody>
          <a:bodyPr/>
          <a:lstStyle>
            <a:lvl1pPr algn="ctr">
              <a:defRPr>
                <a:solidFill>
                  <a:schemeClr val="tx1"/>
                </a:solidFill>
              </a:defRPr>
            </a:lvl1pPr>
          </a:lstStyle>
          <a:p>
            <a:r>
              <a:rPr lang="en-US"/>
              <a:t>Click icon to add picture</a:t>
            </a:r>
            <a:endParaRPr lang="en-AU" dirty="0"/>
          </a:p>
        </p:txBody>
      </p:sp>
      <p:sp>
        <p:nvSpPr>
          <p:cNvPr id="2" name="Text Placeholder 9">
            <a:extLst>
              <a:ext uri="{FF2B5EF4-FFF2-40B4-BE49-F238E27FC236}">
                <a16:creationId xmlns:a16="http://schemas.microsoft.com/office/drawing/2014/main" id="{4A56565E-D28B-6BA5-8D1F-DD8A4381EEBB}"/>
              </a:ext>
            </a:extLst>
          </p:cNvPr>
          <p:cNvSpPr>
            <a:spLocks noGrp="1"/>
          </p:cNvSpPr>
          <p:nvPr>
            <p:ph type="body" sz="quarter" idx="16"/>
          </p:nvPr>
        </p:nvSpPr>
        <p:spPr>
          <a:xfrm>
            <a:off x="340153" y="5622925"/>
            <a:ext cx="2966609" cy="684212"/>
          </a:xfrm>
        </p:spPr>
        <p:txBody>
          <a:bodyPr>
            <a:no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tx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
        <p:nvSpPr>
          <p:cNvPr id="14" name="Picture Placeholder 11">
            <a:extLst>
              <a:ext uri="{FF2B5EF4-FFF2-40B4-BE49-F238E27FC236}">
                <a16:creationId xmlns:a16="http://schemas.microsoft.com/office/drawing/2014/main" id="{D5C224D8-52CC-92CA-83E8-7FD1E0C473EE}"/>
              </a:ext>
            </a:extLst>
          </p:cNvPr>
          <p:cNvSpPr>
            <a:spLocks noGrp="1"/>
          </p:cNvSpPr>
          <p:nvPr>
            <p:ph type="pic" sz="quarter" idx="18"/>
          </p:nvPr>
        </p:nvSpPr>
        <p:spPr>
          <a:xfrm>
            <a:off x="4295777" y="1030288"/>
            <a:ext cx="3600974" cy="4452937"/>
          </a:xfrm>
        </p:spPr>
        <p:txBody>
          <a:bodyPr/>
          <a:lstStyle>
            <a:lvl1pPr algn="ctr">
              <a:defRPr>
                <a:solidFill>
                  <a:schemeClr val="tx1"/>
                </a:solidFill>
              </a:defRPr>
            </a:lvl1pPr>
          </a:lstStyle>
          <a:p>
            <a:r>
              <a:rPr lang="en-US"/>
              <a:t>Click icon to add picture</a:t>
            </a:r>
            <a:endParaRPr lang="en-AU" dirty="0"/>
          </a:p>
        </p:txBody>
      </p:sp>
      <p:sp>
        <p:nvSpPr>
          <p:cNvPr id="16" name="Text Placeholder 9">
            <a:extLst>
              <a:ext uri="{FF2B5EF4-FFF2-40B4-BE49-F238E27FC236}">
                <a16:creationId xmlns:a16="http://schemas.microsoft.com/office/drawing/2014/main" id="{FC23AFCB-BF0A-06E9-AD94-1AB0286FF4B9}"/>
              </a:ext>
            </a:extLst>
          </p:cNvPr>
          <p:cNvSpPr>
            <a:spLocks noGrp="1"/>
          </p:cNvSpPr>
          <p:nvPr>
            <p:ph type="body" sz="quarter" idx="20"/>
          </p:nvPr>
        </p:nvSpPr>
        <p:spPr>
          <a:xfrm>
            <a:off x="4295777" y="5622925"/>
            <a:ext cx="2966609" cy="684212"/>
          </a:xfrm>
        </p:spPr>
        <p:txBody>
          <a:bodyPr>
            <a:no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tx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
        <p:nvSpPr>
          <p:cNvPr id="15" name="Picture Placeholder 11">
            <a:extLst>
              <a:ext uri="{FF2B5EF4-FFF2-40B4-BE49-F238E27FC236}">
                <a16:creationId xmlns:a16="http://schemas.microsoft.com/office/drawing/2014/main" id="{62FA86A3-D1F8-CE2E-F4A5-36C597192293}"/>
              </a:ext>
            </a:extLst>
          </p:cNvPr>
          <p:cNvSpPr>
            <a:spLocks noGrp="1"/>
          </p:cNvSpPr>
          <p:nvPr>
            <p:ph type="pic" sz="quarter" idx="19"/>
          </p:nvPr>
        </p:nvSpPr>
        <p:spPr>
          <a:xfrm>
            <a:off x="8243353" y="1030288"/>
            <a:ext cx="3948646" cy="4452937"/>
          </a:xfrm>
        </p:spPr>
        <p:txBody>
          <a:bodyPr/>
          <a:lstStyle>
            <a:lvl1pPr algn="ctr">
              <a:defRPr>
                <a:solidFill>
                  <a:schemeClr val="tx1"/>
                </a:solidFill>
              </a:defRPr>
            </a:lvl1pPr>
          </a:lstStyle>
          <a:p>
            <a:r>
              <a:rPr lang="en-US"/>
              <a:t>Click icon to add picture</a:t>
            </a:r>
            <a:endParaRPr lang="en-AU" dirty="0"/>
          </a:p>
        </p:txBody>
      </p:sp>
      <p:sp>
        <p:nvSpPr>
          <p:cNvPr id="17" name="Text Placeholder 9">
            <a:extLst>
              <a:ext uri="{FF2B5EF4-FFF2-40B4-BE49-F238E27FC236}">
                <a16:creationId xmlns:a16="http://schemas.microsoft.com/office/drawing/2014/main" id="{29E8C645-5B5A-8FDD-A499-22A85E9BCE91}"/>
              </a:ext>
            </a:extLst>
          </p:cNvPr>
          <p:cNvSpPr>
            <a:spLocks noGrp="1"/>
          </p:cNvSpPr>
          <p:nvPr>
            <p:ph type="body" sz="quarter" idx="21"/>
          </p:nvPr>
        </p:nvSpPr>
        <p:spPr>
          <a:xfrm>
            <a:off x="8243353" y="5622925"/>
            <a:ext cx="2966609" cy="684212"/>
          </a:xfrm>
        </p:spPr>
        <p:txBody>
          <a:bodyPr>
            <a:no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tx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
        <p:nvSpPr>
          <p:cNvPr id="5" name="Footer Placeholder 4">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p:txBody>
          <a:bodyPr/>
          <a:lstStyle/>
          <a:p>
            <a:fld id="{91D568E7-61F5-D04E-995D-81EF41C01A2A}" type="slidenum">
              <a:rPr lang="en-AU" smtClean="0"/>
              <a:t>‹#›</a:t>
            </a:fld>
            <a:endParaRPr lang="en-AU" dirty="0"/>
          </a:p>
        </p:txBody>
      </p:sp>
    </p:spTree>
    <p:extLst>
      <p:ext uri="{BB962C8B-B14F-4D97-AF65-F5344CB8AC3E}">
        <p14:creationId xmlns:p14="http://schemas.microsoft.com/office/powerpoint/2010/main" val="49490759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Ref idx="1001">
        <a:schemeClr val="bg1"/>
      </p:bgRef>
    </p:bg>
    <p:spTree>
      <p:nvGrpSpPr>
        <p:cNvPr id="1" name=""/>
        <p:cNvGrpSpPr/>
        <p:nvPr/>
      </p:nvGrpSpPr>
      <p:grpSpPr>
        <a:xfrm>
          <a:off x="0" y="0"/>
          <a:ext cx="0" cy="0"/>
          <a:chOff x="0" y="0"/>
          <a:chExt cx="0" cy="0"/>
        </a:xfrm>
      </p:grpSpPr>
      <p:sp>
        <p:nvSpPr>
          <p:cNvPr id="18" name="Text Placeholder 7">
            <a:extLst>
              <a:ext uri="{FF2B5EF4-FFF2-40B4-BE49-F238E27FC236}">
                <a16:creationId xmlns:a16="http://schemas.microsoft.com/office/drawing/2014/main" id="{9AAA0281-F474-80E6-3C0C-23138CEDCFC1}"/>
              </a:ext>
            </a:extLst>
          </p:cNvPr>
          <p:cNvSpPr>
            <a:spLocks noGrp="1"/>
          </p:cNvSpPr>
          <p:nvPr>
            <p:ph type="body" sz="quarter" idx="12" hasCustomPrompt="1"/>
            <p:custDataLst>
              <p:tags r:id="rId1"/>
            </p:custDataLst>
          </p:nvPr>
        </p:nvSpPr>
        <p:spPr>
          <a:xfrm>
            <a:off x="7084896" y="32688"/>
            <a:ext cx="4818577" cy="1213666"/>
          </a:xfrm>
        </p:spPr>
        <p:txBody>
          <a:bodyPr wrap="square">
            <a:spAutoFit/>
          </a:bodyPr>
          <a:lstStyle>
            <a:lvl1pPr marL="0" indent="0">
              <a:lnSpc>
                <a:spcPct val="75000"/>
              </a:lnSpc>
              <a:spcBef>
                <a:spcPts val="0"/>
              </a:spcBef>
              <a:spcAft>
                <a:spcPts val="0"/>
              </a:spcAft>
              <a:buNone/>
              <a:defRPr sz="5250" b="1" cap="all" spc="-75" baseline="0">
                <a:solidFill>
                  <a:schemeClr val="tx1"/>
                </a:solidFill>
              </a:defRPr>
            </a:lvl1pPr>
            <a:lvl2pPr marL="0" indent="0">
              <a:lnSpc>
                <a:spcPct val="75000"/>
              </a:lnSpc>
              <a:spcBef>
                <a:spcPts val="0"/>
              </a:spcBef>
              <a:spcAft>
                <a:spcPts val="0"/>
              </a:spcAft>
              <a:buFont typeface="Arial" panose="020B0604020202020204" pitchFamily="34" charset="0"/>
              <a:buNone/>
              <a:defRPr sz="5250" b="1" cap="all" spc="-75" baseline="0">
                <a:solidFill>
                  <a:schemeClr val="accent1"/>
                </a:solidFill>
              </a:defRPr>
            </a:lvl2pPr>
            <a:lvl3pPr>
              <a:lnSpc>
                <a:spcPct val="97000"/>
              </a:lnSpc>
              <a:spcBef>
                <a:spcPts val="0"/>
              </a:spcBef>
              <a:spcAft>
                <a:spcPts val="0"/>
              </a:spcAft>
              <a:defRPr sz="1500">
                <a:solidFill>
                  <a:schemeClr val="bg1"/>
                </a:solidFill>
              </a:defRPr>
            </a:lvl3pPr>
            <a:lvl4pPr>
              <a:lnSpc>
                <a:spcPct val="97000"/>
              </a:lnSpc>
              <a:spcBef>
                <a:spcPts val="0"/>
              </a:spcBef>
              <a:spcAft>
                <a:spcPts val="0"/>
              </a:spcAft>
              <a:defRPr sz="1500">
                <a:solidFill>
                  <a:schemeClr val="bg1"/>
                </a:solidFill>
              </a:defRPr>
            </a:lvl4pPr>
            <a:lvl5pPr>
              <a:lnSpc>
                <a:spcPct val="97000"/>
              </a:lnSpc>
              <a:spcBef>
                <a:spcPts val="0"/>
              </a:spcBef>
              <a:spcAft>
                <a:spcPts val="0"/>
              </a:spcAft>
              <a:defRPr sz="1500">
                <a:solidFill>
                  <a:schemeClr val="bg1"/>
                </a:solidFill>
              </a:defRPr>
            </a:lvl5pPr>
          </a:lstStyle>
          <a:p>
            <a:pPr lvl="0"/>
            <a:r>
              <a:rPr lang="en-AU"/>
              <a:t>Level 1 text</a:t>
            </a:r>
          </a:p>
          <a:p>
            <a:pPr lvl="1"/>
            <a:r>
              <a:rPr lang="en-AU"/>
              <a:t>Level 2 text</a:t>
            </a:r>
            <a:endParaRPr lang="en-AU" dirty="0"/>
          </a:p>
        </p:txBody>
      </p:sp>
      <p:sp>
        <p:nvSpPr>
          <p:cNvPr id="8" name="Picture Placeholder 7">
            <a:extLst>
              <a:ext uri="{FF2B5EF4-FFF2-40B4-BE49-F238E27FC236}">
                <a16:creationId xmlns:a16="http://schemas.microsoft.com/office/drawing/2014/main" id="{AA153A70-D027-2663-C177-298A71E6B573}"/>
              </a:ext>
            </a:extLst>
          </p:cNvPr>
          <p:cNvSpPr>
            <a:spLocks noGrp="1"/>
          </p:cNvSpPr>
          <p:nvPr>
            <p:ph type="pic" sz="quarter" idx="25"/>
          </p:nvPr>
        </p:nvSpPr>
        <p:spPr>
          <a:xfrm>
            <a:off x="0" y="0"/>
            <a:ext cx="6096000" cy="6848416"/>
          </a:xfrm>
        </p:spPr>
        <p:txBody>
          <a:bodyPr bIns="2808000" anchor="b"/>
          <a:lstStyle>
            <a:lvl1pPr algn="ctr">
              <a:defRPr/>
            </a:lvl1pPr>
          </a:lstStyle>
          <a:p>
            <a:r>
              <a:rPr lang="en-US"/>
              <a:t>Click icon to add picture</a:t>
            </a:r>
            <a:endParaRPr lang="en-AU" dirty="0"/>
          </a:p>
        </p:txBody>
      </p:sp>
      <p:sp>
        <p:nvSpPr>
          <p:cNvPr id="10" name="Text Placeholder 24">
            <a:extLst>
              <a:ext uri="{FF2B5EF4-FFF2-40B4-BE49-F238E27FC236}">
                <a16:creationId xmlns:a16="http://schemas.microsoft.com/office/drawing/2014/main" id="{5D326B1D-29CB-7092-8DA7-97156A5A3CBA}"/>
              </a:ext>
              <a:ext uri="{C183D7F6-B498-43B3-948B-1728B52AA6E4}">
                <adec:decorative xmlns:adec="http://schemas.microsoft.com/office/drawing/2017/decorative" val="1"/>
              </a:ext>
            </a:extLst>
          </p:cNvPr>
          <p:cNvSpPr>
            <a:spLocks noGrp="1"/>
          </p:cNvSpPr>
          <p:nvPr>
            <p:ph type="body" sz="quarter" idx="24" hasCustomPrompt="1"/>
          </p:nvPr>
        </p:nvSpPr>
        <p:spPr>
          <a:xfrm>
            <a:off x="344401" y="343693"/>
            <a:ext cx="1359250" cy="638115"/>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pPr lvl="0"/>
            <a:r>
              <a:rPr lang="en-AU"/>
              <a:t>  </a:t>
            </a:r>
            <a:endParaRPr lang="en-AU" dirty="0"/>
          </a:p>
        </p:txBody>
      </p:sp>
      <p:sp>
        <p:nvSpPr>
          <p:cNvPr id="4" name="Text Placeholder 8">
            <a:extLst>
              <a:ext uri="{FF2B5EF4-FFF2-40B4-BE49-F238E27FC236}">
                <a16:creationId xmlns:a16="http://schemas.microsoft.com/office/drawing/2014/main" id="{E0394D99-CBE8-1F34-3C20-31ABE2227F4A}"/>
              </a:ext>
            </a:extLst>
          </p:cNvPr>
          <p:cNvSpPr>
            <a:spLocks noGrp="1"/>
          </p:cNvSpPr>
          <p:nvPr>
            <p:ph type="body" sz="quarter" idx="14" hasCustomPrompt="1"/>
          </p:nvPr>
        </p:nvSpPr>
        <p:spPr>
          <a:xfrm>
            <a:off x="344489" y="5827712"/>
            <a:ext cx="5472490" cy="324000"/>
          </a:xfrm>
        </p:spPr>
        <p:txBody>
          <a:bodyPr anchor="b"/>
          <a:lstStyle>
            <a:lvl1pPr marL="0" indent="0">
              <a:lnSpc>
                <a:spcPct val="95000"/>
              </a:lnSpc>
              <a:spcBef>
                <a:spcPts val="0"/>
              </a:spcBef>
              <a:spcAft>
                <a:spcPts val="0"/>
              </a:spcAft>
              <a:buNone/>
              <a:defRPr sz="1800" b="1" cap="all" baseline="0">
                <a:solidFill>
                  <a:schemeClr val="tx1"/>
                </a:solidFill>
                <a:latin typeface="+mn-lt"/>
              </a:defRPr>
            </a:lvl1pPr>
            <a:lvl2pPr marL="0" indent="0">
              <a:lnSpc>
                <a:spcPct val="95000"/>
              </a:lnSpc>
              <a:spcBef>
                <a:spcPts val="0"/>
              </a:spcBef>
              <a:spcAft>
                <a:spcPts val="0"/>
              </a:spcAft>
              <a:buNone/>
              <a:defRPr sz="1800" b="1">
                <a:solidFill>
                  <a:schemeClr val="bg1"/>
                </a:solidFill>
                <a:latin typeface="+mn-lt"/>
              </a:defRPr>
            </a:lvl2pPr>
            <a:lvl3pPr marL="0" indent="0">
              <a:lnSpc>
                <a:spcPct val="95000"/>
              </a:lnSpc>
              <a:spcBef>
                <a:spcPts val="0"/>
              </a:spcBef>
              <a:spcAft>
                <a:spcPts val="0"/>
              </a:spcAft>
              <a:buNone/>
              <a:defRPr sz="1800" b="1">
                <a:solidFill>
                  <a:schemeClr val="bg1"/>
                </a:solidFill>
                <a:latin typeface="+mn-lt"/>
              </a:defRPr>
            </a:lvl3pPr>
            <a:lvl4pPr marL="0" indent="0">
              <a:lnSpc>
                <a:spcPct val="95000"/>
              </a:lnSpc>
              <a:spcBef>
                <a:spcPts val="0"/>
              </a:spcBef>
              <a:spcAft>
                <a:spcPts val="0"/>
              </a:spcAft>
              <a:buNone/>
              <a:defRPr sz="1800" b="1">
                <a:solidFill>
                  <a:schemeClr val="bg1"/>
                </a:solidFill>
                <a:latin typeface="+mn-lt"/>
              </a:defRPr>
            </a:lvl4pPr>
            <a:lvl5pPr marL="0" indent="0">
              <a:lnSpc>
                <a:spcPct val="95000"/>
              </a:lnSpc>
              <a:spcBef>
                <a:spcPts val="0"/>
              </a:spcBef>
              <a:spcAft>
                <a:spcPts val="0"/>
              </a:spcAft>
              <a:buFont typeface="Arial" panose="020B0604020202020204" pitchFamily="34" charset="0"/>
              <a:buNone/>
              <a:defRPr sz="1800" b="1">
                <a:solidFill>
                  <a:schemeClr val="bg1"/>
                </a:solidFill>
                <a:latin typeface="+mn-lt"/>
              </a:defRPr>
            </a:lvl5pPr>
            <a:lvl6pPr marL="0" indent="0">
              <a:lnSpc>
                <a:spcPct val="95000"/>
              </a:lnSpc>
              <a:spcBef>
                <a:spcPts val="0"/>
              </a:spcBef>
              <a:spcAft>
                <a:spcPts val="0"/>
              </a:spcAft>
              <a:buNone/>
              <a:defRPr sz="1800" b="1">
                <a:solidFill>
                  <a:schemeClr val="bg1"/>
                </a:solidFill>
                <a:latin typeface="+mn-lt"/>
              </a:defRPr>
            </a:lvl6pPr>
            <a:lvl7pPr marL="0" indent="0">
              <a:lnSpc>
                <a:spcPct val="95000"/>
              </a:lnSpc>
              <a:spcBef>
                <a:spcPts val="0"/>
              </a:spcBef>
              <a:spcAft>
                <a:spcPts val="0"/>
              </a:spcAft>
              <a:buNone/>
              <a:defRPr sz="1800" b="1">
                <a:solidFill>
                  <a:schemeClr val="bg1"/>
                </a:solidFill>
                <a:latin typeface="+mn-lt"/>
              </a:defRPr>
            </a:lvl7pPr>
            <a:lvl8pPr marL="0" indent="0">
              <a:lnSpc>
                <a:spcPct val="95000"/>
              </a:lnSpc>
              <a:spcBef>
                <a:spcPts val="0"/>
              </a:spcBef>
              <a:spcAft>
                <a:spcPts val="0"/>
              </a:spcAft>
              <a:buNone/>
              <a:defRPr sz="1800" b="1">
                <a:solidFill>
                  <a:schemeClr val="bg1"/>
                </a:solidFill>
                <a:latin typeface="+mn-lt"/>
              </a:defRPr>
            </a:lvl8pPr>
            <a:lvl9pPr marL="0" indent="0">
              <a:lnSpc>
                <a:spcPct val="95000"/>
              </a:lnSpc>
              <a:spcBef>
                <a:spcPts val="0"/>
              </a:spcBef>
              <a:spcAft>
                <a:spcPts val="0"/>
              </a:spcAft>
              <a:buNone/>
              <a:defRPr sz="1800" b="1">
                <a:solidFill>
                  <a:schemeClr val="bg1"/>
                </a:solidFill>
                <a:latin typeface="+mn-lt"/>
              </a:defRPr>
            </a:lvl9pPr>
          </a:lstStyle>
          <a:p>
            <a:pPr lvl="0"/>
            <a:r>
              <a:rPr lang="en-AU"/>
              <a:t>CLICK TO EDIT MASTER TEXT STYLES</a:t>
            </a:r>
            <a:endParaRPr lang="en-AU" dirty="0"/>
          </a:p>
        </p:txBody>
      </p:sp>
      <p:sp>
        <p:nvSpPr>
          <p:cNvPr id="3" name="Text Placeholder 5">
            <a:extLst>
              <a:ext uri="{FF2B5EF4-FFF2-40B4-BE49-F238E27FC236}">
                <a16:creationId xmlns:a16="http://schemas.microsoft.com/office/drawing/2014/main" id="{CB3874C6-B4DF-BE1A-7681-7CD6889A4571}"/>
              </a:ext>
            </a:extLst>
          </p:cNvPr>
          <p:cNvSpPr>
            <a:spLocks noGrp="1"/>
          </p:cNvSpPr>
          <p:nvPr>
            <p:ph type="body" sz="quarter" idx="13"/>
          </p:nvPr>
        </p:nvSpPr>
        <p:spPr>
          <a:xfrm>
            <a:off x="332345" y="6192000"/>
            <a:ext cx="5484634" cy="324000"/>
          </a:xfrm>
        </p:spPr>
        <p:txBody>
          <a:bodyPr/>
          <a:lstStyle>
            <a:lvl1pPr marL="0" indent="0">
              <a:lnSpc>
                <a:spcPct val="95000"/>
              </a:lnSpc>
              <a:spcBef>
                <a:spcPts val="0"/>
              </a:spcBef>
              <a:spcAft>
                <a:spcPts val="0"/>
              </a:spcAft>
              <a:buNone/>
              <a:defRPr sz="1500" b="0">
                <a:solidFill>
                  <a:schemeClr val="tx1"/>
                </a:solidFill>
              </a:defRPr>
            </a:lvl1pPr>
            <a:lvl2pPr marL="0" indent="0">
              <a:lnSpc>
                <a:spcPct val="95000"/>
              </a:lnSpc>
              <a:spcBef>
                <a:spcPts val="0"/>
              </a:spcBef>
              <a:spcAft>
                <a:spcPts val="0"/>
              </a:spcAft>
              <a:buNone/>
              <a:defRPr sz="1500" b="0">
                <a:solidFill>
                  <a:schemeClr val="bg1"/>
                </a:solidFill>
              </a:defRPr>
            </a:lvl2pPr>
            <a:lvl3pPr marL="0" indent="0">
              <a:lnSpc>
                <a:spcPct val="95000"/>
              </a:lnSpc>
              <a:spcBef>
                <a:spcPts val="0"/>
              </a:spcBef>
              <a:spcAft>
                <a:spcPts val="0"/>
              </a:spcAft>
              <a:buNone/>
              <a:defRPr sz="1500" b="0">
                <a:solidFill>
                  <a:schemeClr val="bg1"/>
                </a:solidFill>
              </a:defRPr>
            </a:lvl3pPr>
            <a:lvl4pPr marL="0" indent="0">
              <a:lnSpc>
                <a:spcPct val="95000"/>
              </a:lnSpc>
              <a:spcBef>
                <a:spcPts val="0"/>
              </a:spcBef>
              <a:spcAft>
                <a:spcPts val="0"/>
              </a:spcAft>
              <a:buNone/>
              <a:defRPr sz="1500" b="0">
                <a:solidFill>
                  <a:schemeClr val="bg1"/>
                </a:solidFill>
              </a:defRPr>
            </a:lvl4pPr>
            <a:lvl5pPr marL="0" indent="0">
              <a:lnSpc>
                <a:spcPct val="95000"/>
              </a:lnSpc>
              <a:spcBef>
                <a:spcPts val="0"/>
              </a:spcBef>
              <a:spcAft>
                <a:spcPts val="0"/>
              </a:spcAft>
              <a:buNone/>
              <a:defRPr sz="1500" b="0">
                <a:solidFill>
                  <a:schemeClr val="bg1"/>
                </a:solidFill>
              </a:defRPr>
            </a:lvl5pPr>
            <a:lvl6pPr marL="0" indent="0">
              <a:lnSpc>
                <a:spcPct val="95000"/>
              </a:lnSpc>
              <a:spcBef>
                <a:spcPts val="0"/>
              </a:spcBef>
              <a:spcAft>
                <a:spcPts val="0"/>
              </a:spcAft>
              <a:buNone/>
              <a:defRPr sz="1500" b="0">
                <a:solidFill>
                  <a:schemeClr val="bg1"/>
                </a:solidFill>
              </a:defRPr>
            </a:lvl6pPr>
            <a:lvl7pPr marL="0" indent="0">
              <a:lnSpc>
                <a:spcPct val="95000"/>
              </a:lnSpc>
              <a:spcBef>
                <a:spcPts val="0"/>
              </a:spcBef>
              <a:spcAft>
                <a:spcPts val="0"/>
              </a:spcAft>
              <a:buNone/>
              <a:defRPr sz="1500" b="0">
                <a:solidFill>
                  <a:schemeClr val="bg1"/>
                </a:solidFill>
              </a:defRPr>
            </a:lvl7pPr>
            <a:lvl8pPr marL="0" indent="0">
              <a:lnSpc>
                <a:spcPct val="95000"/>
              </a:lnSpc>
              <a:spcBef>
                <a:spcPts val="0"/>
              </a:spcBef>
              <a:spcAft>
                <a:spcPts val="0"/>
              </a:spcAft>
              <a:buNone/>
              <a:defRPr sz="1500" b="0">
                <a:solidFill>
                  <a:schemeClr val="bg1"/>
                </a:solidFill>
              </a:defRPr>
            </a:lvl8pPr>
            <a:lvl9pPr marL="0" indent="0">
              <a:lnSpc>
                <a:spcPct val="95000"/>
              </a:lnSpc>
              <a:spcBef>
                <a:spcPts val="0"/>
              </a:spcBef>
              <a:spcAft>
                <a:spcPts val="0"/>
              </a:spcAft>
              <a:buNone/>
              <a:defRPr sz="1500" b="0">
                <a:solidFill>
                  <a:schemeClr val="bg1"/>
                </a:solidFill>
              </a:defRPr>
            </a:lvl9pPr>
          </a:lstStyle>
          <a:p>
            <a:pPr lvl="0"/>
            <a:r>
              <a:rPr lang="en-US"/>
              <a:t>Click to edit Master text styles</a:t>
            </a:r>
          </a:p>
        </p:txBody>
      </p:sp>
    </p:spTree>
    <p:extLst>
      <p:ext uri="{BB962C8B-B14F-4D97-AF65-F5344CB8AC3E}">
        <p14:creationId xmlns:p14="http://schemas.microsoft.com/office/powerpoint/2010/main" val="428400674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9" userDrawn="1">
          <p15:clr>
            <a:srgbClr val="646464"/>
          </p15:clr>
        </p15:guide>
        <p15:guide id="10" pos="7680" userDrawn="1">
          <p15:clr>
            <a:srgbClr val="646464"/>
          </p15:clr>
        </p15:guide>
        <p15:guide id="11" pos="217" userDrawn="1">
          <p15:clr>
            <a:srgbClr val="646464"/>
          </p15:clr>
        </p15:guide>
        <p15:guide id="12" pos="7462" userDrawn="1">
          <p15:clr>
            <a:srgbClr val="646464"/>
          </p15:clr>
        </p15:guide>
        <p15:guide id="13" orient="horz" userDrawn="1">
          <p15:clr>
            <a:srgbClr val="646464"/>
          </p15:clr>
        </p15:guide>
        <p15:guide id="14" orient="horz" pos="4320" userDrawn="1">
          <p15:clr>
            <a:srgbClr val="646464"/>
          </p15:clr>
        </p15:guide>
        <p15:guide id="15" orient="horz" pos="217" userDrawn="1">
          <p15:clr>
            <a:srgbClr val="646464"/>
          </p15:clr>
        </p15:guide>
        <p15:guide id="16" orient="horz" pos="4102" userDrawn="1">
          <p15:clr>
            <a:srgbClr val="64646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oC, Agenda">
    <p:bg>
      <p:bgRef idx="1001">
        <a:schemeClr val="bg1"/>
      </p:bgRef>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1C0DE16D-DC52-A715-4CD1-35A654E06974}"/>
              </a:ext>
            </a:extLst>
          </p:cNvPr>
          <p:cNvSpPr>
            <a:spLocks noGrp="1"/>
          </p:cNvSpPr>
          <p:nvPr>
            <p:ph type="title"/>
          </p:nvPr>
        </p:nvSpPr>
        <p:spPr>
          <a:xfrm>
            <a:off x="342900" y="1289138"/>
            <a:ext cx="11506199" cy="972000"/>
          </a:xfrm>
        </p:spPr>
        <p:txBody>
          <a:bodyPr/>
          <a:lstStyle/>
          <a:p>
            <a:r>
              <a:rPr lang="en-US"/>
              <a:t>Click to edit Master title style</a:t>
            </a:r>
            <a:endParaRPr lang="en-AU" dirty="0"/>
          </a:p>
        </p:txBody>
      </p:sp>
      <p:sp>
        <p:nvSpPr>
          <p:cNvPr id="12" name="Text Placeholder 9">
            <a:extLst>
              <a:ext uri="{FF2B5EF4-FFF2-40B4-BE49-F238E27FC236}">
                <a16:creationId xmlns:a16="http://schemas.microsoft.com/office/drawing/2014/main" id="{36428CDC-BECF-1700-FBD9-E47AAF6194E7}"/>
              </a:ext>
            </a:extLst>
          </p:cNvPr>
          <p:cNvSpPr>
            <a:spLocks noGrp="1"/>
          </p:cNvSpPr>
          <p:nvPr>
            <p:ph type="body" sz="quarter" idx="17" hasCustomPrompt="1"/>
          </p:nvPr>
        </p:nvSpPr>
        <p:spPr>
          <a:xfrm>
            <a:off x="359702" y="2972491"/>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13" name="Text Placeholder 9">
            <a:extLst>
              <a:ext uri="{FF2B5EF4-FFF2-40B4-BE49-F238E27FC236}">
                <a16:creationId xmlns:a16="http://schemas.microsoft.com/office/drawing/2014/main" id="{A958EC97-F459-CB1F-30D6-AFA60418F2C7}"/>
              </a:ext>
            </a:extLst>
          </p:cNvPr>
          <p:cNvSpPr>
            <a:spLocks noGrp="1"/>
          </p:cNvSpPr>
          <p:nvPr>
            <p:ph type="body" sz="quarter" idx="18"/>
          </p:nvPr>
        </p:nvSpPr>
        <p:spPr>
          <a:xfrm>
            <a:off x="1329004" y="3072369"/>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18" name="Text Placeholder 9">
            <a:extLst>
              <a:ext uri="{FF2B5EF4-FFF2-40B4-BE49-F238E27FC236}">
                <a16:creationId xmlns:a16="http://schemas.microsoft.com/office/drawing/2014/main" id="{F1649CBD-5A8E-F75F-2515-D628FF754B13}"/>
              </a:ext>
            </a:extLst>
          </p:cNvPr>
          <p:cNvSpPr>
            <a:spLocks noGrp="1"/>
          </p:cNvSpPr>
          <p:nvPr>
            <p:ph type="body" sz="quarter" idx="19" hasCustomPrompt="1"/>
          </p:nvPr>
        </p:nvSpPr>
        <p:spPr>
          <a:xfrm>
            <a:off x="359702" y="39908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19" name="Text Placeholder 9">
            <a:extLst>
              <a:ext uri="{FF2B5EF4-FFF2-40B4-BE49-F238E27FC236}">
                <a16:creationId xmlns:a16="http://schemas.microsoft.com/office/drawing/2014/main" id="{05838D1A-0376-649E-6951-71776BD9A369}"/>
              </a:ext>
            </a:extLst>
          </p:cNvPr>
          <p:cNvSpPr>
            <a:spLocks noGrp="1"/>
          </p:cNvSpPr>
          <p:nvPr>
            <p:ph type="body" sz="quarter" idx="20"/>
          </p:nvPr>
        </p:nvSpPr>
        <p:spPr>
          <a:xfrm>
            <a:off x="1329004" y="40906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0" name="Text Placeholder 9">
            <a:extLst>
              <a:ext uri="{FF2B5EF4-FFF2-40B4-BE49-F238E27FC236}">
                <a16:creationId xmlns:a16="http://schemas.microsoft.com/office/drawing/2014/main" id="{BE9694B7-988C-8322-B792-C88E246967F5}"/>
              </a:ext>
            </a:extLst>
          </p:cNvPr>
          <p:cNvSpPr>
            <a:spLocks noGrp="1"/>
          </p:cNvSpPr>
          <p:nvPr>
            <p:ph type="body" sz="quarter" idx="21" hasCustomPrompt="1"/>
          </p:nvPr>
        </p:nvSpPr>
        <p:spPr>
          <a:xfrm>
            <a:off x="359702" y="50195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21" name="Text Placeholder 9">
            <a:extLst>
              <a:ext uri="{FF2B5EF4-FFF2-40B4-BE49-F238E27FC236}">
                <a16:creationId xmlns:a16="http://schemas.microsoft.com/office/drawing/2014/main" id="{8106EED9-7707-B2B5-9D90-35A6C3CB808E}"/>
              </a:ext>
            </a:extLst>
          </p:cNvPr>
          <p:cNvSpPr>
            <a:spLocks noGrp="1"/>
          </p:cNvSpPr>
          <p:nvPr>
            <p:ph type="body" sz="quarter" idx="22"/>
          </p:nvPr>
        </p:nvSpPr>
        <p:spPr>
          <a:xfrm>
            <a:off x="1329004" y="51193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2" name="Text Placeholder 9">
            <a:extLst>
              <a:ext uri="{FF2B5EF4-FFF2-40B4-BE49-F238E27FC236}">
                <a16:creationId xmlns:a16="http://schemas.microsoft.com/office/drawing/2014/main" id="{1DF0891E-4679-7763-96EE-40F0733C211D}"/>
              </a:ext>
            </a:extLst>
          </p:cNvPr>
          <p:cNvSpPr>
            <a:spLocks noGrp="1"/>
          </p:cNvSpPr>
          <p:nvPr>
            <p:ph type="body" sz="quarter" idx="23" hasCustomPrompt="1"/>
          </p:nvPr>
        </p:nvSpPr>
        <p:spPr>
          <a:xfrm>
            <a:off x="4294188" y="2972491"/>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23" name="Text Placeholder 9">
            <a:extLst>
              <a:ext uri="{FF2B5EF4-FFF2-40B4-BE49-F238E27FC236}">
                <a16:creationId xmlns:a16="http://schemas.microsoft.com/office/drawing/2014/main" id="{2468DD1D-CC96-EA9D-8593-A5CCB79BCE25}"/>
              </a:ext>
            </a:extLst>
          </p:cNvPr>
          <p:cNvSpPr>
            <a:spLocks noGrp="1"/>
          </p:cNvSpPr>
          <p:nvPr>
            <p:ph type="body" sz="quarter" idx="24"/>
          </p:nvPr>
        </p:nvSpPr>
        <p:spPr>
          <a:xfrm>
            <a:off x="5283002" y="3072369"/>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4" name="Text Placeholder 9">
            <a:extLst>
              <a:ext uri="{FF2B5EF4-FFF2-40B4-BE49-F238E27FC236}">
                <a16:creationId xmlns:a16="http://schemas.microsoft.com/office/drawing/2014/main" id="{9F1BBE91-B500-C88A-030A-07C10F026C18}"/>
              </a:ext>
            </a:extLst>
          </p:cNvPr>
          <p:cNvSpPr>
            <a:spLocks noGrp="1"/>
          </p:cNvSpPr>
          <p:nvPr>
            <p:ph type="body" sz="quarter" idx="25" hasCustomPrompt="1"/>
          </p:nvPr>
        </p:nvSpPr>
        <p:spPr>
          <a:xfrm>
            <a:off x="4294188" y="39908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25" name="Text Placeholder 9">
            <a:extLst>
              <a:ext uri="{FF2B5EF4-FFF2-40B4-BE49-F238E27FC236}">
                <a16:creationId xmlns:a16="http://schemas.microsoft.com/office/drawing/2014/main" id="{08728887-AEF3-A659-B80D-509BBB6E9250}"/>
              </a:ext>
            </a:extLst>
          </p:cNvPr>
          <p:cNvSpPr>
            <a:spLocks noGrp="1"/>
          </p:cNvSpPr>
          <p:nvPr>
            <p:ph type="body" sz="quarter" idx="26"/>
          </p:nvPr>
        </p:nvSpPr>
        <p:spPr>
          <a:xfrm>
            <a:off x="5283002" y="40906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6" name="Text Placeholder 9">
            <a:extLst>
              <a:ext uri="{FF2B5EF4-FFF2-40B4-BE49-F238E27FC236}">
                <a16:creationId xmlns:a16="http://schemas.microsoft.com/office/drawing/2014/main" id="{20B3DBA4-D1ED-3882-64B5-7E5E4B74ECB3}"/>
              </a:ext>
            </a:extLst>
          </p:cNvPr>
          <p:cNvSpPr>
            <a:spLocks noGrp="1"/>
          </p:cNvSpPr>
          <p:nvPr>
            <p:ph type="body" sz="quarter" idx="27" hasCustomPrompt="1"/>
          </p:nvPr>
        </p:nvSpPr>
        <p:spPr>
          <a:xfrm>
            <a:off x="4294188" y="50195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27" name="Text Placeholder 9">
            <a:extLst>
              <a:ext uri="{FF2B5EF4-FFF2-40B4-BE49-F238E27FC236}">
                <a16:creationId xmlns:a16="http://schemas.microsoft.com/office/drawing/2014/main" id="{48CAF2DE-513E-2089-A70D-C29B34BB5488}"/>
              </a:ext>
            </a:extLst>
          </p:cNvPr>
          <p:cNvSpPr>
            <a:spLocks noGrp="1"/>
          </p:cNvSpPr>
          <p:nvPr>
            <p:ph type="body" sz="quarter" idx="28"/>
          </p:nvPr>
        </p:nvSpPr>
        <p:spPr>
          <a:xfrm>
            <a:off x="5283002" y="51193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5" name="Text Placeholder 9">
            <a:extLst>
              <a:ext uri="{FF2B5EF4-FFF2-40B4-BE49-F238E27FC236}">
                <a16:creationId xmlns:a16="http://schemas.microsoft.com/office/drawing/2014/main" id="{0818C9C3-7E55-04E0-B509-8FBD49EB9CC8}"/>
              </a:ext>
            </a:extLst>
          </p:cNvPr>
          <p:cNvSpPr>
            <a:spLocks noGrp="1"/>
          </p:cNvSpPr>
          <p:nvPr>
            <p:ph type="body" sz="quarter" idx="29" hasCustomPrompt="1"/>
          </p:nvPr>
        </p:nvSpPr>
        <p:spPr>
          <a:xfrm>
            <a:off x="8242300" y="2972491"/>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7" name="Text Placeholder 9">
            <a:extLst>
              <a:ext uri="{FF2B5EF4-FFF2-40B4-BE49-F238E27FC236}">
                <a16:creationId xmlns:a16="http://schemas.microsoft.com/office/drawing/2014/main" id="{EFC3638C-643D-E0EA-EA80-B429D1F78386}"/>
              </a:ext>
            </a:extLst>
          </p:cNvPr>
          <p:cNvSpPr>
            <a:spLocks noGrp="1"/>
          </p:cNvSpPr>
          <p:nvPr>
            <p:ph type="body" sz="quarter" idx="30"/>
          </p:nvPr>
        </p:nvSpPr>
        <p:spPr>
          <a:xfrm>
            <a:off x="9228452" y="3072369"/>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8" name="Text Placeholder 9">
            <a:extLst>
              <a:ext uri="{FF2B5EF4-FFF2-40B4-BE49-F238E27FC236}">
                <a16:creationId xmlns:a16="http://schemas.microsoft.com/office/drawing/2014/main" id="{E984B1A0-2F2B-0F3A-447C-C7E6929C4B34}"/>
              </a:ext>
            </a:extLst>
          </p:cNvPr>
          <p:cNvSpPr>
            <a:spLocks noGrp="1"/>
          </p:cNvSpPr>
          <p:nvPr>
            <p:ph type="body" sz="quarter" idx="31" hasCustomPrompt="1"/>
          </p:nvPr>
        </p:nvSpPr>
        <p:spPr>
          <a:xfrm>
            <a:off x="8242300" y="39908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9" name="Text Placeholder 9">
            <a:extLst>
              <a:ext uri="{FF2B5EF4-FFF2-40B4-BE49-F238E27FC236}">
                <a16:creationId xmlns:a16="http://schemas.microsoft.com/office/drawing/2014/main" id="{A31BA69D-AF3C-F86E-D8D8-9AF9DBAA711F}"/>
              </a:ext>
            </a:extLst>
          </p:cNvPr>
          <p:cNvSpPr>
            <a:spLocks noGrp="1"/>
          </p:cNvSpPr>
          <p:nvPr>
            <p:ph type="body" sz="quarter" idx="32"/>
          </p:nvPr>
        </p:nvSpPr>
        <p:spPr>
          <a:xfrm>
            <a:off x="9228452" y="40906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10" name="Text Placeholder 9">
            <a:extLst>
              <a:ext uri="{FF2B5EF4-FFF2-40B4-BE49-F238E27FC236}">
                <a16:creationId xmlns:a16="http://schemas.microsoft.com/office/drawing/2014/main" id="{361FDAF4-FD67-5B1E-FDBB-369372944F55}"/>
              </a:ext>
            </a:extLst>
          </p:cNvPr>
          <p:cNvSpPr>
            <a:spLocks noGrp="1"/>
          </p:cNvSpPr>
          <p:nvPr>
            <p:ph type="body" sz="quarter" idx="33" hasCustomPrompt="1"/>
          </p:nvPr>
        </p:nvSpPr>
        <p:spPr>
          <a:xfrm>
            <a:off x="8242300" y="50195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11" name="Text Placeholder 9">
            <a:extLst>
              <a:ext uri="{FF2B5EF4-FFF2-40B4-BE49-F238E27FC236}">
                <a16:creationId xmlns:a16="http://schemas.microsoft.com/office/drawing/2014/main" id="{FF02B847-83B2-C664-EE0A-AF493946A87B}"/>
              </a:ext>
            </a:extLst>
          </p:cNvPr>
          <p:cNvSpPr>
            <a:spLocks noGrp="1"/>
          </p:cNvSpPr>
          <p:nvPr>
            <p:ph type="body" sz="quarter" idx="34"/>
          </p:nvPr>
        </p:nvSpPr>
        <p:spPr>
          <a:xfrm>
            <a:off x="9228452" y="51193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 name="Guides">
            <a:extLst>
              <a:ext uri="{FF2B5EF4-FFF2-40B4-BE49-F238E27FC236}">
                <a16:creationId xmlns:a16="http://schemas.microsoft.com/office/drawing/2014/main" id="{C587CF81-528D-2F99-C085-E98AE20C8048}"/>
              </a:ext>
              <a:ext uri="{C183D7F6-B498-43B3-948B-1728B52AA6E4}">
                <adec:decorative xmlns:adec="http://schemas.microsoft.com/office/drawing/2017/decorative" val="1"/>
              </a:ext>
            </a:extLst>
          </p:cNvPr>
          <p:cNvSpPr/>
          <p:nvPr>
            <p:custDataLst>
              <p:tags r:id="rId1"/>
            </p:custDataLst>
          </p:nvPr>
        </p:nvSpPr>
        <p:spPr>
          <a:xfrm>
            <a:off x="0" y="0"/>
            <a:ext cx="635000" cy="254000"/>
          </a:xfrm>
          <a:prstGeom prst="rect">
            <a:avLst/>
          </a:prstGeom>
          <a:solidFill>
            <a:srgbClr val="FFFFFF">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700" dirty="0">
              <a:solidFill>
                <a:srgbClr val="FFFFFF"/>
              </a:solidFill>
            </a:endParaRPr>
          </a:p>
        </p:txBody>
      </p:sp>
      <p:sp>
        <p:nvSpPr>
          <p:cNvPr id="3" name="Footer Placeholder 2">
            <a:extLst>
              <a:ext uri="{FF2B5EF4-FFF2-40B4-BE49-F238E27FC236}">
                <a16:creationId xmlns:a16="http://schemas.microsoft.com/office/drawing/2014/main" id="{ED564017-289F-ED30-7D75-9F9520F541FB}"/>
              </a:ext>
              <a:ext uri="{C183D7F6-B498-43B3-948B-1728B52AA6E4}">
                <adec:decorative xmlns:adec="http://schemas.microsoft.com/office/drawing/2017/decorative" val="1"/>
              </a:ext>
            </a:extLst>
          </p:cNvPr>
          <p:cNvSpPr>
            <a:spLocks noGrp="1"/>
          </p:cNvSpPr>
          <p:nvPr>
            <p:ph type="ftr" sz="quarter" idx="35"/>
          </p:nvPr>
        </p:nvSpPr>
        <p:spPr/>
        <p:txBody>
          <a:bodyPr/>
          <a:lstStyle/>
          <a:p>
            <a:r>
              <a:rPr lang="en-AU" dirty="0"/>
              <a:t>WSP | Footer goes here | Date</a:t>
            </a:r>
          </a:p>
        </p:txBody>
      </p:sp>
      <p:sp>
        <p:nvSpPr>
          <p:cNvPr id="14" name="Slide Number Placeholder 13">
            <a:extLst>
              <a:ext uri="{FF2B5EF4-FFF2-40B4-BE49-F238E27FC236}">
                <a16:creationId xmlns:a16="http://schemas.microsoft.com/office/drawing/2014/main" id="{6DB41925-2FD8-BD23-1C7F-66FD22FA896B}"/>
              </a:ext>
              <a:ext uri="{C183D7F6-B498-43B3-948B-1728B52AA6E4}">
                <adec:decorative xmlns:adec="http://schemas.microsoft.com/office/drawing/2017/decorative" val="1"/>
              </a:ext>
            </a:extLst>
          </p:cNvPr>
          <p:cNvSpPr>
            <a:spLocks noGrp="1"/>
          </p:cNvSpPr>
          <p:nvPr>
            <p:ph type="sldNum" sz="quarter" idx="36"/>
          </p:nvPr>
        </p:nvSpPr>
        <p:spPr/>
        <p:txBody>
          <a:bodyPr/>
          <a:lstStyle/>
          <a:p>
            <a:fld id="{91D568E7-61F5-D04E-995D-81EF41C01A2A}" type="slidenum">
              <a:rPr lang="en-AU" smtClean="0"/>
              <a:pPr/>
              <a:t>‹#›</a:t>
            </a:fld>
            <a:endParaRPr lang="en-AU" dirty="0"/>
          </a:p>
        </p:txBody>
      </p:sp>
      <p:sp>
        <p:nvSpPr>
          <p:cNvPr id="4" name="Guides">
            <a:extLst>
              <a:ext uri="{FF2B5EF4-FFF2-40B4-BE49-F238E27FC236}">
                <a16:creationId xmlns:a16="http://schemas.microsoft.com/office/drawing/2014/main" id="{49E7643B-1D1A-2DE1-619E-99FEA9492F27}"/>
              </a:ext>
              <a:ext uri="{C183D7F6-B498-43B3-948B-1728B52AA6E4}">
                <adec:decorative xmlns:adec="http://schemas.microsoft.com/office/drawing/2017/decorative" val="1"/>
              </a:ext>
            </a:extLst>
          </p:cNvPr>
          <p:cNvSpPr/>
          <p:nvPr userDrawn="1">
            <p:custDataLst>
              <p:tags r:id="rId2"/>
            </p:custDataLst>
          </p:nvPr>
        </p:nvSpPr>
        <p:spPr>
          <a:xfrm>
            <a:off x="0" y="0"/>
            <a:ext cx="635000" cy="254000"/>
          </a:xfrm>
          <a:prstGeom prst="rect">
            <a:avLst/>
          </a:prstGeom>
          <a:solidFill>
            <a:srgbClr val="FFFFFF">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700" dirty="0">
              <a:solidFill>
                <a:srgbClr val="FFFFFF"/>
              </a:solidFill>
            </a:endParaRPr>
          </a:p>
        </p:txBody>
      </p:sp>
    </p:spTree>
    <p:extLst>
      <p:ext uri="{BB962C8B-B14F-4D97-AF65-F5344CB8AC3E}">
        <p14:creationId xmlns:p14="http://schemas.microsoft.com/office/powerpoint/2010/main" val="158321270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One Content_Dark">
    <p:bg>
      <p:bgRef idx="1001">
        <a:schemeClr val="bg1"/>
      </p:bgRef>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E37489D-067D-8C7D-7C99-8AC105A17879}"/>
              </a:ext>
            </a:extLst>
          </p:cNvPr>
          <p:cNvSpPr>
            <a:spLocks noGrp="1"/>
          </p:cNvSpPr>
          <p:nvPr>
            <p:ph type="title"/>
          </p:nvPr>
        </p:nvSpPr>
        <p:spPr/>
        <p:txBody>
          <a:bodyPr/>
          <a:lstStyle>
            <a:lvl1pPr>
              <a:defRPr/>
            </a:lvl1pPr>
          </a:lstStyle>
          <a:p>
            <a:r>
              <a:rPr lang="en-US"/>
              <a:t>Click to edit Master title style</a:t>
            </a:r>
            <a:endParaRPr lang="en-AU" dirty="0"/>
          </a:p>
        </p:txBody>
      </p:sp>
      <p:sp>
        <p:nvSpPr>
          <p:cNvPr id="10" name="Content Placeholder 9">
            <a:extLst>
              <a:ext uri="{FF2B5EF4-FFF2-40B4-BE49-F238E27FC236}">
                <a16:creationId xmlns:a16="http://schemas.microsoft.com/office/drawing/2014/main" id="{6FD66723-746C-D68A-DC72-FE661B121965}"/>
              </a:ext>
            </a:extLst>
          </p:cNvPr>
          <p:cNvSpPr>
            <a:spLocks noGrp="1"/>
          </p:cNvSpPr>
          <p:nvPr>
            <p:ph sz="quarter" idx="12"/>
          </p:nvPr>
        </p:nvSpPr>
        <p:spPr>
          <a:xfrm>
            <a:off x="342900" y="2400299"/>
            <a:ext cx="1150620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Slide Number Placeholder 3">
            <a:extLst>
              <a:ext uri="{FF2B5EF4-FFF2-40B4-BE49-F238E27FC236}">
                <a16:creationId xmlns:a16="http://schemas.microsoft.com/office/drawing/2014/main" id="{D58EAB78-8D9C-0E2E-827A-42CC0FBB238A}"/>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3" name="Footer Placeholder 2">
            <a:extLst>
              <a:ext uri="{FF2B5EF4-FFF2-40B4-BE49-F238E27FC236}">
                <a16:creationId xmlns:a16="http://schemas.microsoft.com/office/drawing/2014/main" id="{DF3E29C8-0B12-5C41-BF4B-DCC4A875C64D}"/>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Tree>
    <p:extLst>
      <p:ext uri="{BB962C8B-B14F-4D97-AF65-F5344CB8AC3E}">
        <p14:creationId xmlns:p14="http://schemas.microsoft.com/office/powerpoint/2010/main" val="15854083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ntent_Dark">
    <p:bg>
      <p:bgRef idx="1001">
        <a:schemeClr val="bg1"/>
      </p:bgRef>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4DD57FF-2311-685F-E90F-AE5230D31DE5}"/>
              </a:ext>
            </a:extLst>
          </p:cNvPr>
          <p:cNvSpPr>
            <a:spLocks noGrp="1"/>
          </p:cNvSpPr>
          <p:nvPr>
            <p:ph type="title"/>
          </p:nvPr>
        </p:nvSpPr>
        <p:spPr/>
        <p:txBody>
          <a:bodyPr/>
          <a:lstStyle/>
          <a:p>
            <a:r>
              <a:rPr lang="en-US"/>
              <a:t>Click to edit Master title style</a:t>
            </a:r>
            <a:endParaRPr lang="en-AU" dirty="0"/>
          </a:p>
        </p:txBody>
      </p:sp>
      <p:sp>
        <p:nvSpPr>
          <p:cNvPr id="7" name="Content Placeholder 6">
            <a:extLst>
              <a:ext uri="{FF2B5EF4-FFF2-40B4-BE49-F238E27FC236}">
                <a16:creationId xmlns:a16="http://schemas.microsoft.com/office/drawing/2014/main" id="{69B30820-C7F7-14D4-D2E5-1E457033C945}"/>
              </a:ext>
            </a:extLst>
          </p:cNvPr>
          <p:cNvSpPr>
            <a:spLocks noGrp="1"/>
          </p:cNvSpPr>
          <p:nvPr>
            <p:ph sz="quarter" idx="14"/>
          </p:nvPr>
        </p:nvSpPr>
        <p:spPr>
          <a:xfrm>
            <a:off x="349250" y="2400299"/>
            <a:ext cx="558165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9" name="Content Placeholder 6">
            <a:extLst>
              <a:ext uri="{FF2B5EF4-FFF2-40B4-BE49-F238E27FC236}">
                <a16:creationId xmlns:a16="http://schemas.microsoft.com/office/drawing/2014/main" id="{BF2E606E-B6B3-7C5A-905E-3122B74AF5B1}"/>
              </a:ext>
            </a:extLst>
          </p:cNvPr>
          <p:cNvSpPr>
            <a:spLocks noGrp="1"/>
          </p:cNvSpPr>
          <p:nvPr>
            <p:ph sz="quarter" idx="15"/>
          </p:nvPr>
        </p:nvSpPr>
        <p:spPr>
          <a:xfrm>
            <a:off x="6267450" y="2400299"/>
            <a:ext cx="5581650" cy="3768725"/>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Slide Number Placeholder 3">
            <a:extLst>
              <a:ext uri="{FF2B5EF4-FFF2-40B4-BE49-F238E27FC236}">
                <a16:creationId xmlns:a16="http://schemas.microsoft.com/office/drawing/2014/main" id="{D58EAB78-8D9C-0E2E-827A-42CC0FBB238A}"/>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3" name="Footer Placeholder 2">
            <a:extLst>
              <a:ext uri="{FF2B5EF4-FFF2-40B4-BE49-F238E27FC236}">
                <a16:creationId xmlns:a16="http://schemas.microsoft.com/office/drawing/2014/main" id="{DF3E29C8-0B12-5C41-BF4B-DCC4A875C64D}"/>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Tree>
    <p:extLst>
      <p:ext uri="{BB962C8B-B14F-4D97-AF65-F5344CB8AC3E}">
        <p14:creationId xmlns:p14="http://schemas.microsoft.com/office/powerpoint/2010/main" val="372472243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hree Content_Dark">
    <p:bg>
      <p:bgRef idx="1001">
        <a:schemeClr val="bg1"/>
      </p:bgRef>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304780-B4E2-870D-699B-166F117834E4}"/>
              </a:ext>
            </a:extLst>
          </p:cNvPr>
          <p:cNvSpPr>
            <a:spLocks noGrp="1"/>
          </p:cNvSpPr>
          <p:nvPr>
            <p:ph type="title"/>
          </p:nvPr>
        </p:nvSpPr>
        <p:spPr/>
        <p:txBody>
          <a:bodyPr/>
          <a:lstStyle/>
          <a:p>
            <a:r>
              <a:rPr lang="en-US"/>
              <a:t>Click to edit Master title style</a:t>
            </a:r>
            <a:endParaRPr lang="en-AU" dirty="0"/>
          </a:p>
        </p:txBody>
      </p:sp>
      <p:sp>
        <p:nvSpPr>
          <p:cNvPr id="10" name="Content Placeholder 9">
            <a:extLst>
              <a:ext uri="{FF2B5EF4-FFF2-40B4-BE49-F238E27FC236}">
                <a16:creationId xmlns:a16="http://schemas.microsoft.com/office/drawing/2014/main" id="{D68276A0-4AE3-3D53-58E7-A8E5CB46FDE8}"/>
              </a:ext>
            </a:extLst>
          </p:cNvPr>
          <p:cNvSpPr>
            <a:spLocks noGrp="1"/>
          </p:cNvSpPr>
          <p:nvPr>
            <p:ph sz="quarter" idx="13"/>
          </p:nvPr>
        </p:nvSpPr>
        <p:spPr>
          <a:xfrm>
            <a:off x="342899" y="2400299"/>
            <a:ext cx="3605213"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1" name="Content Placeholder 9">
            <a:extLst>
              <a:ext uri="{FF2B5EF4-FFF2-40B4-BE49-F238E27FC236}">
                <a16:creationId xmlns:a16="http://schemas.microsoft.com/office/drawing/2014/main" id="{77B7F741-53CE-FBAF-E825-D6A8278A5191}"/>
              </a:ext>
            </a:extLst>
          </p:cNvPr>
          <p:cNvSpPr>
            <a:spLocks noGrp="1"/>
          </p:cNvSpPr>
          <p:nvPr>
            <p:ph sz="quarter" idx="14"/>
          </p:nvPr>
        </p:nvSpPr>
        <p:spPr>
          <a:xfrm>
            <a:off x="4292600" y="2400299"/>
            <a:ext cx="3605212"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3" name="Content Placeholder 9">
            <a:extLst>
              <a:ext uri="{FF2B5EF4-FFF2-40B4-BE49-F238E27FC236}">
                <a16:creationId xmlns:a16="http://schemas.microsoft.com/office/drawing/2014/main" id="{05DEABA2-AF10-F11F-FE17-BBEDB4599C34}"/>
              </a:ext>
            </a:extLst>
          </p:cNvPr>
          <p:cNvSpPr>
            <a:spLocks noGrp="1"/>
          </p:cNvSpPr>
          <p:nvPr>
            <p:ph sz="quarter" idx="15"/>
          </p:nvPr>
        </p:nvSpPr>
        <p:spPr>
          <a:xfrm>
            <a:off x="8242299" y="2400299"/>
            <a:ext cx="3605213"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p:txBody>
          <a:bodyPr/>
          <a:lstStyle/>
          <a:p>
            <a:fld id="{91D568E7-61F5-D04E-995D-81EF41C01A2A}" type="slidenum">
              <a:rPr lang="en-AU" smtClean="0"/>
              <a:t>‹#›</a:t>
            </a:fld>
            <a:endParaRPr lang="en-AU" dirty="0"/>
          </a:p>
        </p:txBody>
      </p:sp>
      <p:sp>
        <p:nvSpPr>
          <p:cNvPr id="5" name="Footer Placeholder 4">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Tree>
    <p:extLst>
      <p:ext uri="{BB962C8B-B14F-4D97-AF65-F5344CB8AC3E}">
        <p14:creationId xmlns:p14="http://schemas.microsoft.com/office/powerpoint/2010/main" val="376540256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Four Content_Dark">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FEC153-62BA-F754-A1BC-EFCE432206D1}"/>
              </a:ext>
            </a:extLst>
          </p:cNvPr>
          <p:cNvSpPr>
            <a:spLocks noGrp="1"/>
          </p:cNvSpPr>
          <p:nvPr>
            <p:ph type="title"/>
          </p:nvPr>
        </p:nvSpPr>
        <p:spPr/>
        <p:txBody>
          <a:bodyPr/>
          <a:lstStyle/>
          <a:p>
            <a:r>
              <a:rPr lang="en-US"/>
              <a:t>Click to edit Master title style</a:t>
            </a:r>
            <a:endParaRPr lang="en-AU" dirty="0"/>
          </a:p>
        </p:txBody>
      </p:sp>
      <p:sp>
        <p:nvSpPr>
          <p:cNvPr id="7" name="Content Placeholder 6">
            <a:extLst>
              <a:ext uri="{FF2B5EF4-FFF2-40B4-BE49-F238E27FC236}">
                <a16:creationId xmlns:a16="http://schemas.microsoft.com/office/drawing/2014/main" id="{2E0ADA7C-694A-1BDC-6220-3B2E96ED649B}"/>
              </a:ext>
            </a:extLst>
          </p:cNvPr>
          <p:cNvSpPr>
            <a:spLocks noGrp="1"/>
          </p:cNvSpPr>
          <p:nvPr>
            <p:ph sz="quarter" idx="13"/>
          </p:nvPr>
        </p:nvSpPr>
        <p:spPr>
          <a:xfrm>
            <a:off x="344487" y="2400300"/>
            <a:ext cx="2617787" cy="37687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8" name="Content Placeholder 6">
            <a:extLst>
              <a:ext uri="{FF2B5EF4-FFF2-40B4-BE49-F238E27FC236}">
                <a16:creationId xmlns:a16="http://schemas.microsoft.com/office/drawing/2014/main" id="{2BA123FA-2A3A-2966-75C1-FAFE59CA58A0}"/>
              </a:ext>
            </a:extLst>
          </p:cNvPr>
          <p:cNvSpPr>
            <a:spLocks noGrp="1"/>
          </p:cNvSpPr>
          <p:nvPr>
            <p:ph sz="quarter" idx="14"/>
          </p:nvPr>
        </p:nvSpPr>
        <p:spPr>
          <a:xfrm>
            <a:off x="3303588" y="2400299"/>
            <a:ext cx="262255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9" name="Content Placeholder 6">
            <a:extLst>
              <a:ext uri="{FF2B5EF4-FFF2-40B4-BE49-F238E27FC236}">
                <a16:creationId xmlns:a16="http://schemas.microsoft.com/office/drawing/2014/main" id="{A7563498-E7E0-B663-9071-27FF537D39EA}"/>
              </a:ext>
            </a:extLst>
          </p:cNvPr>
          <p:cNvSpPr>
            <a:spLocks noGrp="1"/>
          </p:cNvSpPr>
          <p:nvPr>
            <p:ph sz="quarter" idx="15"/>
          </p:nvPr>
        </p:nvSpPr>
        <p:spPr>
          <a:xfrm>
            <a:off x="6265863" y="2400299"/>
            <a:ext cx="262255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5" name="Content Placeholder 6">
            <a:extLst>
              <a:ext uri="{FF2B5EF4-FFF2-40B4-BE49-F238E27FC236}">
                <a16:creationId xmlns:a16="http://schemas.microsoft.com/office/drawing/2014/main" id="{E345F21B-27EA-D962-745A-3B27ACA6CB47}"/>
              </a:ext>
            </a:extLst>
          </p:cNvPr>
          <p:cNvSpPr>
            <a:spLocks noGrp="1"/>
          </p:cNvSpPr>
          <p:nvPr>
            <p:ph sz="quarter" idx="16"/>
          </p:nvPr>
        </p:nvSpPr>
        <p:spPr>
          <a:xfrm>
            <a:off x="9228138" y="2400299"/>
            <a:ext cx="2618847"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p:txBody>
          <a:bodyPr/>
          <a:lstStyle/>
          <a:p>
            <a:fld id="{91D568E7-61F5-D04E-995D-81EF41C01A2A}" type="slidenum">
              <a:rPr lang="en-AU" smtClean="0"/>
              <a:t>‹#›</a:t>
            </a:fld>
            <a:endParaRPr lang="en-AU" dirty="0"/>
          </a:p>
        </p:txBody>
      </p:sp>
      <p:sp>
        <p:nvSpPr>
          <p:cNvPr id="5" name="Footer Placeholder 4">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Tree>
    <p:extLst>
      <p:ext uri="{BB962C8B-B14F-4D97-AF65-F5344CB8AC3E}">
        <p14:creationId xmlns:p14="http://schemas.microsoft.com/office/powerpoint/2010/main" val="11652235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only_Dark">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0C159CA-A262-362C-5775-D3132FB48CFC}"/>
              </a:ext>
            </a:extLst>
          </p:cNvPr>
          <p:cNvSpPr>
            <a:spLocks noGrp="1"/>
          </p:cNvSpPr>
          <p:nvPr>
            <p:ph type="title"/>
          </p:nvPr>
        </p:nvSpPr>
        <p:spPr/>
        <p:txBody>
          <a:bodyPr/>
          <a:lstStyle/>
          <a:p>
            <a:r>
              <a:rPr lang="en-US"/>
              <a:t>Click to edit Master title style</a:t>
            </a:r>
            <a:endParaRPr lang="en-AU" dirty="0"/>
          </a:p>
        </p:txBody>
      </p:sp>
      <p:sp>
        <p:nvSpPr>
          <p:cNvPr id="8" name="Slide Number Placeholder 7">
            <a:extLst>
              <a:ext uri="{FF2B5EF4-FFF2-40B4-BE49-F238E27FC236}">
                <a16:creationId xmlns:a16="http://schemas.microsoft.com/office/drawing/2014/main" id="{FACD4E0C-F9AE-C153-6EB8-2B8427395417}"/>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1649DA47-95C3-2A0A-8E7B-5B912AFF3D4F}"/>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Tree>
    <p:extLst>
      <p:ext uri="{BB962C8B-B14F-4D97-AF65-F5344CB8AC3E}">
        <p14:creationId xmlns:p14="http://schemas.microsoft.com/office/powerpoint/2010/main" val="388477088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Footer Only_Dark">
    <p:bg>
      <p:bgRef idx="1001">
        <a:schemeClr val="bg1"/>
      </p:bgRef>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03E0AF8-59D2-2C86-862E-B9AF1AF4E254}"/>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
        <p:nvSpPr>
          <p:cNvPr id="3" name="Slide Number Placeholder 2">
            <a:extLst>
              <a:ext uri="{FF2B5EF4-FFF2-40B4-BE49-F238E27FC236}">
                <a16:creationId xmlns:a16="http://schemas.microsoft.com/office/drawing/2014/main" id="{8E08487F-9641-2D5F-353C-63C5BC99EAC7}"/>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Tree>
    <p:extLst>
      <p:ext uri="{BB962C8B-B14F-4D97-AF65-F5344CB8AC3E}">
        <p14:creationId xmlns:p14="http://schemas.microsoft.com/office/powerpoint/2010/main" val="11619236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Image Right_Dark">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6520F-ABF1-5D81-DC88-2AD1237A086C}"/>
              </a:ext>
            </a:extLst>
          </p:cNvPr>
          <p:cNvSpPr>
            <a:spLocks noGrp="1"/>
          </p:cNvSpPr>
          <p:nvPr>
            <p:ph type="title"/>
          </p:nvPr>
        </p:nvSpPr>
        <p:spPr>
          <a:xfrm>
            <a:off x="342901" y="1373188"/>
            <a:ext cx="4938714" cy="97200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106D247-071A-FF29-B2CC-938A3C02AF2D}"/>
              </a:ext>
            </a:extLst>
          </p:cNvPr>
          <p:cNvSpPr>
            <a:spLocks noGrp="1"/>
          </p:cNvSpPr>
          <p:nvPr>
            <p:ph type="body" sz="quarter" idx="15"/>
          </p:nvPr>
        </p:nvSpPr>
        <p:spPr>
          <a:xfrm>
            <a:off x="342900" y="2400299"/>
            <a:ext cx="4938714"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1" name="Footer Placeholder 10">
            <a:extLst>
              <a:ext uri="{FF2B5EF4-FFF2-40B4-BE49-F238E27FC236}">
                <a16:creationId xmlns:a16="http://schemas.microsoft.com/office/drawing/2014/main" id="{C9730FF5-9B12-5F43-0AB1-DCA73F15140A}"/>
              </a:ext>
              <a:ext uri="{C183D7F6-B498-43B3-948B-1728B52AA6E4}">
                <adec:decorative xmlns:adec="http://schemas.microsoft.com/office/drawing/2017/decorative" val="1"/>
              </a:ext>
            </a:extLst>
          </p:cNvPr>
          <p:cNvSpPr>
            <a:spLocks noGrp="1"/>
          </p:cNvSpPr>
          <p:nvPr>
            <p:ph type="ftr" sz="quarter" idx="16"/>
          </p:nvPr>
        </p:nvSpPr>
        <p:spPr/>
        <p:txBody>
          <a:bodyPr/>
          <a:lstStyle/>
          <a:p>
            <a:r>
              <a:rPr lang="en-AU" dirty="0"/>
              <a:t>WSP | Footer goes here | Date</a:t>
            </a:r>
          </a:p>
        </p:txBody>
      </p:sp>
      <p:sp>
        <p:nvSpPr>
          <p:cNvPr id="12" name="Slide Number Placeholder 11">
            <a:extLst>
              <a:ext uri="{FF2B5EF4-FFF2-40B4-BE49-F238E27FC236}">
                <a16:creationId xmlns:a16="http://schemas.microsoft.com/office/drawing/2014/main" id="{1C3AC075-B944-2E97-5B26-EFA778BDCF54}"/>
              </a:ext>
              <a:ext uri="{C183D7F6-B498-43B3-948B-1728B52AA6E4}">
                <adec:decorative xmlns:adec="http://schemas.microsoft.com/office/drawing/2017/decorative" val="1"/>
              </a:ext>
            </a:extLst>
          </p:cNvPr>
          <p:cNvSpPr>
            <a:spLocks noGrp="1"/>
          </p:cNvSpPr>
          <p:nvPr>
            <p:ph type="sldNum" sz="quarter" idx="17"/>
          </p:nvPr>
        </p:nvSpPr>
        <p:spPr/>
        <p:txBody>
          <a:bodyPr/>
          <a:lstStyle/>
          <a:p>
            <a:fld id="{91D568E7-61F5-D04E-995D-81EF41C01A2A}" type="slidenum">
              <a:rPr lang="en-AU" smtClean="0"/>
              <a:pPr/>
              <a:t>‹#›</a:t>
            </a:fld>
            <a:endParaRPr lang="en-AU" dirty="0"/>
          </a:p>
        </p:txBody>
      </p:sp>
      <p:sp>
        <p:nvSpPr>
          <p:cNvPr id="3" name="Background Picture Placeholder 9">
            <a:extLst>
              <a:ext uri="{FF2B5EF4-FFF2-40B4-BE49-F238E27FC236}">
                <a16:creationId xmlns:a16="http://schemas.microsoft.com/office/drawing/2014/main" id="{FB243136-97D2-C81C-9967-41C7C98C5D51}"/>
              </a:ext>
            </a:extLst>
          </p:cNvPr>
          <p:cNvSpPr>
            <a:spLocks noGrp="1"/>
          </p:cNvSpPr>
          <p:nvPr>
            <p:ph type="pic" sz="quarter" idx="14"/>
          </p:nvPr>
        </p:nvSpPr>
        <p:spPr>
          <a:xfrm>
            <a:off x="6096000" y="0"/>
            <a:ext cx="6096000" cy="6858000"/>
          </a:xfrm>
          <a:noFill/>
        </p:spPr>
        <p:txBody>
          <a:bodyPr bIns="2808000" anchor="b"/>
          <a:lstStyle>
            <a:lvl1pPr algn="ctr">
              <a:defRPr>
                <a:solidFill>
                  <a:schemeClr val="tx1"/>
                </a:solidFill>
              </a:defRPr>
            </a:lvl1pPr>
          </a:lstStyle>
          <a:p>
            <a:r>
              <a:rPr lang="en-US"/>
              <a:t>Click icon to add picture</a:t>
            </a:r>
            <a:endParaRPr lang="en-AU" dirty="0"/>
          </a:p>
        </p:txBody>
      </p:sp>
    </p:spTree>
    <p:extLst>
      <p:ext uri="{BB962C8B-B14F-4D97-AF65-F5344CB8AC3E}">
        <p14:creationId xmlns:p14="http://schemas.microsoft.com/office/powerpoint/2010/main" val="83600531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Image Left_Dark">
    <p:bg>
      <p:bgRef idx="1001">
        <a:schemeClr val="bg1"/>
      </p:bgRef>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64D0307-F00F-96B4-DC1E-3F6CDF8EDDC9}"/>
              </a:ext>
            </a:extLst>
          </p:cNvPr>
          <p:cNvSpPr>
            <a:spLocks noGrp="1"/>
          </p:cNvSpPr>
          <p:nvPr>
            <p:ph type="pic" sz="quarter" idx="25"/>
          </p:nvPr>
        </p:nvSpPr>
        <p:spPr>
          <a:xfrm>
            <a:off x="0" y="0"/>
            <a:ext cx="6096000" cy="6858000"/>
          </a:xfrm>
        </p:spPr>
        <p:txBody>
          <a:bodyPr bIns="2808000" anchor="b"/>
          <a:lstStyle>
            <a:lvl1pPr algn="ctr">
              <a:defRPr>
                <a:solidFill>
                  <a:schemeClr val="tx1"/>
                </a:solidFill>
              </a:defRPr>
            </a:lvl1pPr>
          </a:lstStyle>
          <a:p>
            <a:r>
              <a:rPr lang="en-US"/>
              <a:t>Click icon to add picture</a:t>
            </a:r>
            <a:endParaRPr lang="en-AU" dirty="0"/>
          </a:p>
        </p:txBody>
      </p:sp>
      <p:sp>
        <p:nvSpPr>
          <p:cNvPr id="3" name="Text Placeholder 24">
            <a:extLst>
              <a:ext uri="{FF2B5EF4-FFF2-40B4-BE49-F238E27FC236}">
                <a16:creationId xmlns:a16="http://schemas.microsoft.com/office/drawing/2014/main" id="{C7559A99-82FC-2B0D-F713-B3FD2807B539}"/>
              </a:ext>
              <a:ext uri="{C183D7F6-B498-43B3-948B-1728B52AA6E4}">
                <adec:decorative xmlns:adec="http://schemas.microsoft.com/office/drawing/2017/decorative" val="1"/>
              </a:ext>
            </a:extLst>
          </p:cNvPr>
          <p:cNvSpPr>
            <a:spLocks noGrp="1"/>
          </p:cNvSpPr>
          <p:nvPr>
            <p:ph type="body" sz="quarter" idx="24" hasCustomPrompt="1"/>
          </p:nvPr>
        </p:nvSpPr>
        <p:spPr>
          <a:xfrm>
            <a:off x="344401" y="343694"/>
            <a:ext cx="1005966" cy="472262"/>
          </a:xfrm>
          <a:blipFill>
            <a:blip r:embed="rId2">
              <a:extLst>
                <a:ext uri="{96DAC541-7B7A-43D3-8B79-37D633B846F1}">
                  <asvg:svgBlip xmlns:asvg="http://schemas.microsoft.com/office/drawing/2016/SVG/main" r:embed="rId3"/>
                </a:ext>
              </a:extLst>
            </a:blip>
            <a:stretch>
              <a:fillRect/>
            </a:stretch>
          </a:blipFill>
        </p:spPr>
        <p:txBody>
          <a:bodyPr/>
          <a:lstStyle>
            <a:lvl1pPr marL="0" indent="0">
              <a:buNone/>
              <a:defRPr/>
            </a:lvl1pPr>
          </a:lstStyle>
          <a:p>
            <a:pPr lvl="0"/>
            <a:r>
              <a:rPr lang="en-AU"/>
              <a:t>  </a:t>
            </a:r>
            <a:endParaRPr lang="en-AU" dirty="0"/>
          </a:p>
        </p:txBody>
      </p:sp>
      <p:sp>
        <p:nvSpPr>
          <p:cNvPr id="4" name="Title 3">
            <a:extLst>
              <a:ext uri="{FF2B5EF4-FFF2-40B4-BE49-F238E27FC236}">
                <a16:creationId xmlns:a16="http://schemas.microsoft.com/office/drawing/2014/main" id="{60B5DFB9-3CE6-C688-67D9-9FFDBE2940BB}"/>
              </a:ext>
            </a:extLst>
          </p:cNvPr>
          <p:cNvSpPr>
            <a:spLocks noGrp="1"/>
          </p:cNvSpPr>
          <p:nvPr>
            <p:ph type="title"/>
          </p:nvPr>
        </p:nvSpPr>
        <p:spPr>
          <a:xfrm>
            <a:off x="6910388" y="1373188"/>
            <a:ext cx="4938711" cy="972000"/>
          </a:xfrm>
        </p:spPr>
        <p:txBody>
          <a:bodyPr/>
          <a:lstStyle/>
          <a:p>
            <a:r>
              <a:rPr lang="en-US"/>
              <a:t>Click to edit Master title style</a:t>
            </a:r>
            <a:endParaRPr lang="en-AU" dirty="0"/>
          </a:p>
        </p:txBody>
      </p:sp>
      <p:sp>
        <p:nvSpPr>
          <p:cNvPr id="10" name="Text Placeholder 5">
            <a:extLst>
              <a:ext uri="{FF2B5EF4-FFF2-40B4-BE49-F238E27FC236}">
                <a16:creationId xmlns:a16="http://schemas.microsoft.com/office/drawing/2014/main" id="{131AEE03-67B8-B072-59BD-B0D4751E0E89}"/>
              </a:ext>
            </a:extLst>
          </p:cNvPr>
          <p:cNvSpPr>
            <a:spLocks noGrp="1"/>
          </p:cNvSpPr>
          <p:nvPr>
            <p:ph type="body" sz="quarter" idx="16"/>
          </p:nvPr>
        </p:nvSpPr>
        <p:spPr>
          <a:xfrm>
            <a:off x="6910388" y="2400299"/>
            <a:ext cx="4936597"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8" name="Slide Number Placeholder 7">
            <a:extLst>
              <a:ext uri="{FF2B5EF4-FFF2-40B4-BE49-F238E27FC236}">
                <a16:creationId xmlns:a16="http://schemas.microsoft.com/office/drawing/2014/main" id="{B7C92578-FCDC-644E-698C-0F6354A37F90}"/>
              </a:ext>
              <a:ext uri="{C183D7F6-B498-43B3-948B-1728B52AA6E4}">
                <adec:decorative xmlns:adec="http://schemas.microsoft.com/office/drawing/2017/decorative" val="1"/>
              </a:ext>
            </a:extLst>
          </p:cNvPr>
          <p:cNvSpPr>
            <a:spLocks noGrp="1"/>
          </p:cNvSpPr>
          <p:nvPr>
            <p:ph type="sldNum" sz="quarter" idx="18"/>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A3552ACA-48D1-2743-58A3-A77133354E71}"/>
              </a:ext>
              <a:ext uri="{C183D7F6-B498-43B3-948B-1728B52AA6E4}">
                <adec:decorative xmlns:adec="http://schemas.microsoft.com/office/drawing/2017/decorative" val="1"/>
              </a:ext>
            </a:extLst>
          </p:cNvPr>
          <p:cNvSpPr>
            <a:spLocks noGrp="1"/>
          </p:cNvSpPr>
          <p:nvPr>
            <p:ph type="ftr" sz="quarter" idx="17"/>
          </p:nvPr>
        </p:nvSpPr>
        <p:spPr/>
        <p:txBody>
          <a:bodyPr/>
          <a:lstStyle/>
          <a:p>
            <a:r>
              <a:rPr lang="en-AU" dirty="0"/>
              <a:t>WSP | Footer goes here | Date</a:t>
            </a:r>
          </a:p>
        </p:txBody>
      </p:sp>
    </p:spTree>
    <p:extLst>
      <p:ext uri="{BB962C8B-B14F-4D97-AF65-F5344CB8AC3E}">
        <p14:creationId xmlns:p14="http://schemas.microsoft.com/office/powerpoint/2010/main" val="284720576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Image Top_Dark">
    <p:bg>
      <p:bgRef idx="1001">
        <a:schemeClr val="bg1"/>
      </p:bgRef>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04FABF04-2D7E-AD64-E77B-9209205C450C}"/>
              </a:ext>
              <a:ext uri="{C183D7F6-B498-43B3-948B-1728B52AA6E4}">
                <adec:decorative xmlns:adec="http://schemas.microsoft.com/office/drawing/2017/decorative" val="0"/>
              </a:ext>
            </a:extLst>
          </p:cNvPr>
          <p:cNvSpPr>
            <a:spLocks noGrp="1"/>
          </p:cNvSpPr>
          <p:nvPr>
            <p:ph type="pic" sz="quarter" idx="37" hasCustomPrompt="1"/>
          </p:nvPr>
        </p:nvSpPr>
        <p:spPr>
          <a:xfrm>
            <a:off x="0" y="1568"/>
            <a:ext cx="12192000" cy="3427432"/>
          </a:xfrm>
        </p:spPr>
        <p:txBody>
          <a:bodyPr bIns="1080000" anchor="b"/>
          <a:lstStyle>
            <a:lvl1pPr algn="ctr">
              <a:defRPr>
                <a:solidFill>
                  <a:schemeClr val="tx1"/>
                </a:solidFill>
              </a:defRPr>
            </a:lvl1pPr>
          </a:lstStyle>
          <a:p>
            <a:r>
              <a:rPr lang="en-AU" dirty="0"/>
              <a:t>Click to add picture</a:t>
            </a:r>
          </a:p>
        </p:txBody>
      </p:sp>
      <p:sp>
        <p:nvSpPr>
          <p:cNvPr id="4" name="Text Placeholder 24">
            <a:extLst>
              <a:ext uri="{FF2B5EF4-FFF2-40B4-BE49-F238E27FC236}">
                <a16:creationId xmlns:a16="http://schemas.microsoft.com/office/drawing/2014/main" id="{70A76C6E-EDE2-7ADB-464E-7A4DE53D1E6B}"/>
              </a:ext>
              <a:ext uri="{C183D7F6-B498-43B3-948B-1728B52AA6E4}">
                <adec:decorative xmlns:adec="http://schemas.microsoft.com/office/drawing/2017/decorative" val="1"/>
              </a:ext>
            </a:extLst>
          </p:cNvPr>
          <p:cNvSpPr>
            <a:spLocks noGrp="1"/>
          </p:cNvSpPr>
          <p:nvPr>
            <p:ph type="body" sz="quarter" idx="24" hasCustomPrompt="1"/>
          </p:nvPr>
        </p:nvSpPr>
        <p:spPr>
          <a:xfrm>
            <a:off x="344401" y="343694"/>
            <a:ext cx="1005966" cy="472262"/>
          </a:xfrm>
          <a:blipFill>
            <a:blip r:embed="rId2">
              <a:extLst>
                <a:ext uri="{96DAC541-7B7A-43D3-8B79-37D633B846F1}">
                  <asvg:svgBlip xmlns:asvg="http://schemas.microsoft.com/office/drawing/2016/SVG/main" r:embed="rId3"/>
                </a:ext>
              </a:extLst>
            </a:blip>
            <a:stretch>
              <a:fillRect/>
            </a:stretch>
          </a:blipFill>
        </p:spPr>
        <p:txBody>
          <a:bodyPr/>
          <a:lstStyle>
            <a:lvl1pPr marL="0" indent="0">
              <a:buNone/>
              <a:defRPr/>
            </a:lvl1pPr>
          </a:lstStyle>
          <a:p>
            <a:pPr lvl="0"/>
            <a:r>
              <a:rPr lang="en-AU"/>
              <a:t>  </a:t>
            </a:r>
            <a:endParaRPr lang="en-AU" dirty="0"/>
          </a:p>
        </p:txBody>
      </p:sp>
      <p:sp>
        <p:nvSpPr>
          <p:cNvPr id="6" name="Title 5">
            <a:extLst>
              <a:ext uri="{FF2B5EF4-FFF2-40B4-BE49-F238E27FC236}">
                <a16:creationId xmlns:a16="http://schemas.microsoft.com/office/drawing/2014/main" id="{42C8041B-1FAD-D976-51C6-5D4C7E931B34}"/>
              </a:ext>
            </a:extLst>
          </p:cNvPr>
          <p:cNvSpPr>
            <a:spLocks noGrp="1"/>
          </p:cNvSpPr>
          <p:nvPr>
            <p:ph type="title"/>
          </p:nvPr>
        </p:nvSpPr>
        <p:spPr>
          <a:xfrm>
            <a:off x="339726" y="3771900"/>
            <a:ext cx="11506199" cy="972000"/>
          </a:xfrm>
        </p:spPr>
        <p:txBody>
          <a:bodyPr/>
          <a:lstStyle>
            <a:lvl1pPr>
              <a:defRPr>
                <a:solidFill>
                  <a:schemeClr val="tx1"/>
                </a:solidFill>
              </a:defRPr>
            </a:lvl1pPr>
          </a:lstStyle>
          <a:p>
            <a:r>
              <a:rPr lang="en-US"/>
              <a:t>Click to edit Master title style</a:t>
            </a:r>
            <a:endParaRPr lang="en-AU" dirty="0"/>
          </a:p>
        </p:txBody>
      </p:sp>
      <p:sp>
        <p:nvSpPr>
          <p:cNvPr id="10" name="Text Placeholder 9">
            <a:extLst>
              <a:ext uri="{FF2B5EF4-FFF2-40B4-BE49-F238E27FC236}">
                <a16:creationId xmlns:a16="http://schemas.microsoft.com/office/drawing/2014/main" id="{649CF339-B46A-0FB1-4D72-2FCF8F4CFC41}"/>
              </a:ext>
            </a:extLst>
          </p:cNvPr>
          <p:cNvSpPr>
            <a:spLocks noGrp="1"/>
          </p:cNvSpPr>
          <p:nvPr>
            <p:ph type="body" sz="quarter" idx="32"/>
          </p:nvPr>
        </p:nvSpPr>
        <p:spPr>
          <a:xfrm>
            <a:off x="343895" y="4800600"/>
            <a:ext cx="11505205" cy="13684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Slide Number Placeholder 4">
            <a:extLst>
              <a:ext uri="{FF2B5EF4-FFF2-40B4-BE49-F238E27FC236}">
                <a16:creationId xmlns:a16="http://schemas.microsoft.com/office/drawing/2014/main" id="{C447374A-733E-DB31-A2F7-9C1A075CD6F4}"/>
              </a:ext>
              <a:ext uri="{C183D7F6-B498-43B3-948B-1728B52AA6E4}">
                <adec:decorative xmlns:adec="http://schemas.microsoft.com/office/drawing/2017/decorative" val="1"/>
              </a:ext>
            </a:extLst>
          </p:cNvPr>
          <p:cNvSpPr>
            <a:spLocks noGrp="1"/>
          </p:cNvSpPr>
          <p:nvPr>
            <p:ph type="sldNum" sz="quarter" idx="36"/>
          </p:nvPr>
        </p:nvSpPr>
        <p:spPr/>
        <p:txBody>
          <a:bodyPr/>
          <a:lstStyle/>
          <a:p>
            <a:fld id="{91D568E7-61F5-D04E-995D-81EF41C01A2A}" type="slidenum">
              <a:rPr lang="en-AU" smtClean="0"/>
              <a:pPr/>
              <a:t>‹#›</a:t>
            </a:fld>
            <a:endParaRPr lang="en-AU" dirty="0"/>
          </a:p>
        </p:txBody>
      </p:sp>
      <p:sp>
        <p:nvSpPr>
          <p:cNvPr id="2" name="Footer Placeholder 1">
            <a:extLst>
              <a:ext uri="{FF2B5EF4-FFF2-40B4-BE49-F238E27FC236}">
                <a16:creationId xmlns:a16="http://schemas.microsoft.com/office/drawing/2014/main" id="{ACFA5AF8-33C0-6FE2-1923-0B9E4822014F}"/>
              </a:ext>
              <a:ext uri="{C183D7F6-B498-43B3-948B-1728B52AA6E4}">
                <adec:decorative xmlns:adec="http://schemas.microsoft.com/office/drawing/2017/decorative" val="1"/>
              </a:ext>
            </a:extLst>
          </p:cNvPr>
          <p:cNvSpPr>
            <a:spLocks noGrp="1"/>
          </p:cNvSpPr>
          <p:nvPr>
            <p:ph type="ftr" sz="quarter" idx="35"/>
          </p:nvPr>
        </p:nvSpPr>
        <p:spPr/>
        <p:txBody>
          <a:bodyPr/>
          <a:lstStyle/>
          <a:p>
            <a:r>
              <a:rPr lang="en-AU" dirty="0"/>
              <a:t>WSP | Footer goes here | Date</a:t>
            </a:r>
          </a:p>
        </p:txBody>
      </p:sp>
    </p:spTree>
    <p:extLst>
      <p:ext uri="{BB962C8B-B14F-4D97-AF65-F5344CB8AC3E}">
        <p14:creationId xmlns:p14="http://schemas.microsoft.com/office/powerpoint/2010/main" val="185747092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C1D90-A999-D188-A423-B12F82BA1AC2}"/>
              </a:ext>
            </a:extLst>
          </p:cNvPr>
          <p:cNvSpPr>
            <a:spLocks noGrp="1"/>
          </p:cNvSpPr>
          <p:nvPr>
            <p:ph type="ctrTitle" hasCustomPrompt="1"/>
          </p:nvPr>
        </p:nvSpPr>
        <p:spPr>
          <a:xfrm>
            <a:off x="348033" y="5304871"/>
            <a:ext cx="5278067" cy="1360448"/>
          </a:xfrm>
        </p:spPr>
        <p:txBody>
          <a:bodyPr anchor="b"/>
          <a:lstStyle>
            <a:lvl1pPr algn="l">
              <a:lnSpc>
                <a:spcPct val="75000"/>
              </a:lnSpc>
              <a:defRPr sz="5250" cap="all" spc="-100" baseline="0">
                <a:solidFill>
                  <a:schemeClr val="tx1"/>
                </a:solidFill>
              </a:defRPr>
            </a:lvl1pPr>
          </a:lstStyle>
          <a:p>
            <a:r>
              <a:rPr lang="en-AU"/>
              <a:t>Click to edit title style</a:t>
            </a:r>
            <a:endParaRPr lang="en-AU" dirty="0"/>
          </a:p>
        </p:txBody>
      </p:sp>
      <p:sp>
        <p:nvSpPr>
          <p:cNvPr id="5" name="Text Placeholder 8">
            <a:extLst>
              <a:ext uri="{FF2B5EF4-FFF2-40B4-BE49-F238E27FC236}">
                <a16:creationId xmlns:a16="http://schemas.microsoft.com/office/drawing/2014/main" id="{AC9BF52A-CAAF-62EA-793E-4EA85C1185CE}"/>
              </a:ext>
            </a:extLst>
          </p:cNvPr>
          <p:cNvSpPr>
            <a:spLocks noGrp="1"/>
          </p:cNvSpPr>
          <p:nvPr>
            <p:ph type="body" sz="quarter" idx="14" hasCustomPrompt="1"/>
          </p:nvPr>
        </p:nvSpPr>
        <p:spPr>
          <a:xfrm>
            <a:off x="5928686" y="5989770"/>
            <a:ext cx="5915281" cy="324000"/>
          </a:xfrm>
        </p:spPr>
        <p:txBody>
          <a:bodyPr anchor="b"/>
          <a:lstStyle>
            <a:lvl1pPr marL="0" indent="0">
              <a:lnSpc>
                <a:spcPct val="95000"/>
              </a:lnSpc>
              <a:spcBef>
                <a:spcPts val="0"/>
              </a:spcBef>
              <a:spcAft>
                <a:spcPts val="0"/>
              </a:spcAft>
              <a:buNone/>
              <a:defRPr sz="1800" b="1" cap="all" baseline="0">
                <a:solidFill>
                  <a:schemeClr val="tx1"/>
                </a:solidFill>
                <a:latin typeface="+mn-lt"/>
              </a:defRPr>
            </a:lvl1pPr>
            <a:lvl2pPr marL="0" indent="0">
              <a:lnSpc>
                <a:spcPct val="95000"/>
              </a:lnSpc>
              <a:spcBef>
                <a:spcPts val="0"/>
              </a:spcBef>
              <a:spcAft>
                <a:spcPts val="0"/>
              </a:spcAft>
              <a:buNone/>
              <a:defRPr sz="1800" b="1">
                <a:solidFill>
                  <a:schemeClr val="bg1"/>
                </a:solidFill>
                <a:latin typeface="+mn-lt"/>
              </a:defRPr>
            </a:lvl2pPr>
            <a:lvl3pPr marL="0" indent="0">
              <a:lnSpc>
                <a:spcPct val="95000"/>
              </a:lnSpc>
              <a:spcBef>
                <a:spcPts val="0"/>
              </a:spcBef>
              <a:spcAft>
                <a:spcPts val="0"/>
              </a:spcAft>
              <a:buNone/>
              <a:defRPr sz="1800" b="1">
                <a:solidFill>
                  <a:schemeClr val="bg1"/>
                </a:solidFill>
                <a:latin typeface="+mn-lt"/>
              </a:defRPr>
            </a:lvl3pPr>
            <a:lvl4pPr marL="0" indent="0">
              <a:lnSpc>
                <a:spcPct val="95000"/>
              </a:lnSpc>
              <a:spcBef>
                <a:spcPts val="0"/>
              </a:spcBef>
              <a:spcAft>
                <a:spcPts val="0"/>
              </a:spcAft>
              <a:buNone/>
              <a:defRPr sz="1800" b="1">
                <a:solidFill>
                  <a:schemeClr val="bg1"/>
                </a:solidFill>
                <a:latin typeface="+mn-lt"/>
              </a:defRPr>
            </a:lvl4pPr>
            <a:lvl5pPr marL="0" indent="0">
              <a:lnSpc>
                <a:spcPct val="95000"/>
              </a:lnSpc>
              <a:spcBef>
                <a:spcPts val="0"/>
              </a:spcBef>
              <a:spcAft>
                <a:spcPts val="0"/>
              </a:spcAft>
              <a:buFont typeface="Arial" panose="020B0604020202020204" pitchFamily="34" charset="0"/>
              <a:buNone/>
              <a:defRPr sz="1800" b="1">
                <a:solidFill>
                  <a:schemeClr val="bg1"/>
                </a:solidFill>
                <a:latin typeface="+mn-lt"/>
              </a:defRPr>
            </a:lvl5pPr>
            <a:lvl6pPr marL="0" indent="0">
              <a:lnSpc>
                <a:spcPct val="95000"/>
              </a:lnSpc>
              <a:spcBef>
                <a:spcPts val="0"/>
              </a:spcBef>
              <a:spcAft>
                <a:spcPts val="0"/>
              </a:spcAft>
              <a:buNone/>
              <a:defRPr sz="1800" b="1">
                <a:solidFill>
                  <a:schemeClr val="bg1"/>
                </a:solidFill>
                <a:latin typeface="+mn-lt"/>
              </a:defRPr>
            </a:lvl6pPr>
            <a:lvl7pPr marL="0" indent="0">
              <a:lnSpc>
                <a:spcPct val="95000"/>
              </a:lnSpc>
              <a:spcBef>
                <a:spcPts val="0"/>
              </a:spcBef>
              <a:spcAft>
                <a:spcPts val="0"/>
              </a:spcAft>
              <a:buNone/>
              <a:defRPr sz="1800" b="1">
                <a:solidFill>
                  <a:schemeClr val="bg1"/>
                </a:solidFill>
                <a:latin typeface="+mn-lt"/>
              </a:defRPr>
            </a:lvl7pPr>
            <a:lvl8pPr marL="0" indent="0">
              <a:lnSpc>
                <a:spcPct val="95000"/>
              </a:lnSpc>
              <a:spcBef>
                <a:spcPts val="0"/>
              </a:spcBef>
              <a:spcAft>
                <a:spcPts val="0"/>
              </a:spcAft>
              <a:buNone/>
              <a:defRPr sz="1800" b="1">
                <a:solidFill>
                  <a:schemeClr val="bg1"/>
                </a:solidFill>
                <a:latin typeface="+mn-lt"/>
              </a:defRPr>
            </a:lvl8pPr>
            <a:lvl9pPr marL="0" indent="0">
              <a:lnSpc>
                <a:spcPct val="95000"/>
              </a:lnSpc>
              <a:spcBef>
                <a:spcPts val="0"/>
              </a:spcBef>
              <a:spcAft>
                <a:spcPts val="0"/>
              </a:spcAft>
              <a:buNone/>
              <a:defRPr sz="1800" b="1">
                <a:solidFill>
                  <a:schemeClr val="bg1"/>
                </a:solidFill>
                <a:latin typeface="+mn-lt"/>
              </a:defRPr>
            </a:lvl9pPr>
          </a:lstStyle>
          <a:p>
            <a:pPr lvl="0"/>
            <a:r>
              <a:rPr lang="en-AU"/>
              <a:t>CLICK TO EDIT MASTER TEXT STYLES</a:t>
            </a:r>
            <a:endParaRPr lang="en-AU" dirty="0"/>
          </a:p>
        </p:txBody>
      </p:sp>
      <p:sp>
        <p:nvSpPr>
          <p:cNvPr id="4" name="Text Placeholder 5">
            <a:extLst>
              <a:ext uri="{FF2B5EF4-FFF2-40B4-BE49-F238E27FC236}">
                <a16:creationId xmlns:a16="http://schemas.microsoft.com/office/drawing/2014/main" id="{94397874-CDEC-7422-4467-135426123301}"/>
              </a:ext>
            </a:extLst>
          </p:cNvPr>
          <p:cNvSpPr>
            <a:spLocks noGrp="1"/>
          </p:cNvSpPr>
          <p:nvPr>
            <p:ph type="body" sz="quarter" idx="13"/>
          </p:nvPr>
        </p:nvSpPr>
        <p:spPr>
          <a:xfrm>
            <a:off x="5924550" y="6353370"/>
            <a:ext cx="5915280" cy="324000"/>
          </a:xfrm>
        </p:spPr>
        <p:txBody>
          <a:bodyPr/>
          <a:lstStyle>
            <a:lvl1pPr marL="0" indent="0">
              <a:lnSpc>
                <a:spcPct val="90000"/>
              </a:lnSpc>
              <a:spcBef>
                <a:spcPts val="0"/>
              </a:spcBef>
              <a:spcAft>
                <a:spcPts val="0"/>
              </a:spcAft>
              <a:buNone/>
              <a:defRPr sz="1500" b="0">
                <a:solidFill>
                  <a:schemeClr val="tx1"/>
                </a:solidFill>
              </a:defRPr>
            </a:lvl1pPr>
            <a:lvl2pPr marL="0" indent="0">
              <a:lnSpc>
                <a:spcPct val="95000"/>
              </a:lnSpc>
              <a:spcBef>
                <a:spcPts val="0"/>
              </a:spcBef>
              <a:spcAft>
                <a:spcPts val="0"/>
              </a:spcAft>
              <a:buNone/>
              <a:defRPr sz="1500" b="0">
                <a:solidFill>
                  <a:schemeClr val="bg1"/>
                </a:solidFill>
              </a:defRPr>
            </a:lvl2pPr>
            <a:lvl3pPr marL="0" indent="0">
              <a:lnSpc>
                <a:spcPct val="95000"/>
              </a:lnSpc>
              <a:spcBef>
                <a:spcPts val="0"/>
              </a:spcBef>
              <a:spcAft>
                <a:spcPts val="0"/>
              </a:spcAft>
              <a:buNone/>
              <a:defRPr sz="1500" b="0">
                <a:solidFill>
                  <a:schemeClr val="bg1"/>
                </a:solidFill>
              </a:defRPr>
            </a:lvl3pPr>
            <a:lvl4pPr marL="0" indent="0">
              <a:lnSpc>
                <a:spcPct val="95000"/>
              </a:lnSpc>
              <a:spcBef>
                <a:spcPts val="0"/>
              </a:spcBef>
              <a:spcAft>
                <a:spcPts val="0"/>
              </a:spcAft>
              <a:buNone/>
              <a:defRPr sz="1500" b="0">
                <a:solidFill>
                  <a:schemeClr val="bg1"/>
                </a:solidFill>
              </a:defRPr>
            </a:lvl4pPr>
            <a:lvl5pPr marL="0" indent="0">
              <a:lnSpc>
                <a:spcPct val="95000"/>
              </a:lnSpc>
              <a:spcBef>
                <a:spcPts val="0"/>
              </a:spcBef>
              <a:spcAft>
                <a:spcPts val="0"/>
              </a:spcAft>
              <a:buNone/>
              <a:defRPr sz="1500" b="0">
                <a:solidFill>
                  <a:schemeClr val="bg1"/>
                </a:solidFill>
              </a:defRPr>
            </a:lvl5pPr>
            <a:lvl6pPr marL="0" indent="0">
              <a:lnSpc>
                <a:spcPct val="95000"/>
              </a:lnSpc>
              <a:spcBef>
                <a:spcPts val="0"/>
              </a:spcBef>
              <a:spcAft>
                <a:spcPts val="0"/>
              </a:spcAft>
              <a:buNone/>
              <a:defRPr sz="1500" b="0">
                <a:solidFill>
                  <a:schemeClr val="bg1"/>
                </a:solidFill>
              </a:defRPr>
            </a:lvl6pPr>
            <a:lvl7pPr marL="0" indent="0">
              <a:lnSpc>
                <a:spcPct val="95000"/>
              </a:lnSpc>
              <a:spcBef>
                <a:spcPts val="0"/>
              </a:spcBef>
              <a:spcAft>
                <a:spcPts val="0"/>
              </a:spcAft>
              <a:buNone/>
              <a:defRPr sz="1500" b="0">
                <a:solidFill>
                  <a:schemeClr val="bg1"/>
                </a:solidFill>
              </a:defRPr>
            </a:lvl7pPr>
            <a:lvl8pPr marL="0" indent="0">
              <a:lnSpc>
                <a:spcPct val="95000"/>
              </a:lnSpc>
              <a:spcBef>
                <a:spcPts val="0"/>
              </a:spcBef>
              <a:spcAft>
                <a:spcPts val="0"/>
              </a:spcAft>
              <a:buNone/>
              <a:defRPr sz="1500" b="0">
                <a:solidFill>
                  <a:schemeClr val="bg1"/>
                </a:solidFill>
              </a:defRPr>
            </a:lvl8pPr>
            <a:lvl9pPr marL="0" indent="0">
              <a:lnSpc>
                <a:spcPct val="95000"/>
              </a:lnSpc>
              <a:spcBef>
                <a:spcPts val="0"/>
              </a:spcBef>
              <a:spcAft>
                <a:spcPts val="0"/>
              </a:spcAft>
              <a:buNone/>
              <a:defRPr sz="1500" b="0">
                <a:solidFill>
                  <a:schemeClr val="bg1"/>
                </a:solidFill>
              </a:defRPr>
            </a:lvl9pPr>
          </a:lstStyle>
          <a:p>
            <a:pPr lvl="0"/>
            <a:r>
              <a:rPr lang="en-US"/>
              <a:t>Click to edit Master text styles</a:t>
            </a:r>
          </a:p>
        </p:txBody>
      </p:sp>
      <p:sp>
        <p:nvSpPr>
          <p:cNvPr id="8" name="Picture Placeholder 7">
            <a:extLst>
              <a:ext uri="{FF2B5EF4-FFF2-40B4-BE49-F238E27FC236}">
                <a16:creationId xmlns:a16="http://schemas.microsoft.com/office/drawing/2014/main" id="{8862A65D-63FF-685F-9C11-BC5B4ACB9A69}"/>
              </a:ext>
            </a:extLst>
          </p:cNvPr>
          <p:cNvSpPr>
            <a:spLocks noGrp="1"/>
          </p:cNvSpPr>
          <p:nvPr>
            <p:ph type="pic" sz="quarter" idx="25"/>
          </p:nvPr>
        </p:nvSpPr>
        <p:spPr>
          <a:xfrm>
            <a:off x="0" y="0"/>
            <a:ext cx="12192000" cy="5145437"/>
          </a:xfrm>
        </p:spPr>
        <p:txBody>
          <a:bodyPr tIns="2088000"/>
          <a:lstStyle>
            <a:lvl1pPr algn="ctr">
              <a:defRPr>
                <a:solidFill>
                  <a:schemeClr val="tx1"/>
                </a:solidFill>
              </a:defRPr>
            </a:lvl1pPr>
          </a:lstStyle>
          <a:p>
            <a:r>
              <a:rPr lang="en-US"/>
              <a:t>Click icon to add picture</a:t>
            </a:r>
            <a:endParaRPr lang="en-AU" dirty="0"/>
          </a:p>
        </p:txBody>
      </p:sp>
      <p:sp>
        <p:nvSpPr>
          <p:cNvPr id="6" name="Text Placeholder 24">
            <a:extLst>
              <a:ext uri="{FF2B5EF4-FFF2-40B4-BE49-F238E27FC236}">
                <a16:creationId xmlns:a16="http://schemas.microsoft.com/office/drawing/2014/main" id="{7369B37E-4659-11AD-13B0-0E2057CFC8E0}"/>
              </a:ext>
              <a:ext uri="{C183D7F6-B498-43B3-948B-1728B52AA6E4}">
                <adec:decorative xmlns:adec="http://schemas.microsoft.com/office/drawing/2017/decorative" val="1"/>
              </a:ext>
            </a:extLst>
          </p:cNvPr>
          <p:cNvSpPr>
            <a:spLocks noGrp="1"/>
          </p:cNvSpPr>
          <p:nvPr>
            <p:ph type="body" sz="quarter" idx="24" hasCustomPrompt="1"/>
          </p:nvPr>
        </p:nvSpPr>
        <p:spPr>
          <a:xfrm>
            <a:off x="344401" y="343693"/>
            <a:ext cx="1359250" cy="638115"/>
          </a:xfrm>
          <a:blipFill>
            <a:blip r:embed="rId2">
              <a:extLst>
                <a:ext uri="{96DAC541-7B7A-43D3-8B79-37D633B846F1}">
                  <asvg:svgBlip xmlns:asvg="http://schemas.microsoft.com/office/drawing/2016/SVG/main" r:embed="rId3"/>
                </a:ext>
              </a:extLst>
            </a:blip>
            <a:stretch>
              <a:fillRect/>
            </a:stretch>
          </a:blipFill>
        </p:spPr>
        <p:txBody>
          <a:bodyPr/>
          <a:lstStyle>
            <a:lvl1pPr marL="0" indent="0">
              <a:buNone/>
              <a:defRPr/>
            </a:lvl1pPr>
          </a:lstStyle>
          <a:p>
            <a:pPr lvl="0"/>
            <a:r>
              <a:rPr lang="en-AU"/>
              <a:t>  </a:t>
            </a:r>
            <a:endParaRPr lang="en-AU" dirty="0"/>
          </a:p>
        </p:txBody>
      </p:sp>
    </p:spTree>
    <p:extLst>
      <p:ext uri="{BB962C8B-B14F-4D97-AF65-F5344CB8AC3E}">
        <p14:creationId xmlns:p14="http://schemas.microsoft.com/office/powerpoint/2010/main" val="62855591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9" userDrawn="1">
          <p15:clr>
            <a:srgbClr val="646464"/>
          </p15:clr>
        </p15:guide>
        <p15:guide id="10" pos="7680" userDrawn="1">
          <p15:clr>
            <a:srgbClr val="646464"/>
          </p15:clr>
        </p15:guide>
        <p15:guide id="11" pos="217" userDrawn="1">
          <p15:clr>
            <a:srgbClr val="646464"/>
          </p15:clr>
        </p15:guide>
        <p15:guide id="12" pos="7462" userDrawn="1">
          <p15:clr>
            <a:srgbClr val="646464"/>
          </p15:clr>
        </p15:guide>
        <p15:guide id="13" orient="horz" userDrawn="1">
          <p15:clr>
            <a:srgbClr val="646464"/>
          </p15:clr>
        </p15:guide>
        <p15:guide id="14" orient="horz" pos="4320" userDrawn="1">
          <p15:clr>
            <a:srgbClr val="646464"/>
          </p15:clr>
        </p15:guide>
        <p15:guide id="15" orient="horz" pos="217" userDrawn="1">
          <p15:clr>
            <a:srgbClr val="646464"/>
          </p15:clr>
        </p15:guide>
        <p15:guide id="16" orient="horz" pos="4102" userDrawn="1">
          <p15:clr>
            <a:srgbClr val="646464"/>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Full Image_Dark">
    <p:bg>
      <p:bgRef idx="1001">
        <a:schemeClr val="bg1"/>
      </p:bgRef>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04276A5-6664-5DEF-2698-29B2006E04E2}"/>
              </a:ext>
              <a:ext uri="{C183D7F6-B498-43B3-948B-1728B52AA6E4}">
                <adec:decorative xmlns:adec="http://schemas.microsoft.com/office/drawing/2017/decorative" val="0"/>
              </a:ext>
            </a:extLst>
          </p:cNvPr>
          <p:cNvSpPr>
            <a:spLocks noGrp="1"/>
          </p:cNvSpPr>
          <p:nvPr>
            <p:ph type="pic" sz="quarter" idx="25"/>
          </p:nvPr>
        </p:nvSpPr>
        <p:spPr>
          <a:xfrm>
            <a:off x="0" y="1030288"/>
            <a:ext cx="12192000" cy="5138737"/>
          </a:xfrm>
        </p:spPr>
        <p:txBody>
          <a:bodyPr bIns="2808000" anchor="b"/>
          <a:lstStyle>
            <a:lvl1pPr algn="ctr">
              <a:defRPr>
                <a:solidFill>
                  <a:schemeClr val="tx1"/>
                </a:solidFill>
              </a:defRPr>
            </a:lvl1pPr>
          </a:lstStyle>
          <a:p>
            <a:r>
              <a:rPr lang="en-US"/>
              <a:t>Click icon to add picture</a:t>
            </a:r>
            <a:endParaRPr lang="en-AU" dirty="0"/>
          </a:p>
        </p:txBody>
      </p:sp>
      <p:sp>
        <p:nvSpPr>
          <p:cNvPr id="3" name="Title 2">
            <a:extLst>
              <a:ext uri="{FF2B5EF4-FFF2-40B4-BE49-F238E27FC236}">
                <a16:creationId xmlns:a16="http://schemas.microsoft.com/office/drawing/2014/main" id="{F57D11AD-0601-B1AB-EB3B-DBDCBE197E76}"/>
              </a:ext>
            </a:extLst>
          </p:cNvPr>
          <p:cNvSpPr>
            <a:spLocks noGrp="1"/>
          </p:cNvSpPr>
          <p:nvPr>
            <p:ph type="title"/>
          </p:nvPr>
        </p:nvSpPr>
        <p:spPr/>
        <p:txBody>
          <a:bodyPr/>
          <a:lstStyle/>
          <a:p>
            <a:r>
              <a:rPr lang="en-US"/>
              <a:t>Click to edit Master title style</a:t>
            </a:r>
            <a:endParaRPr lang="en-AU" dirty="0"/>
          </a:p>
        </p:txBody>
      </p:sp>
      <p:sp>
        <p:nvSpPr>
          <p:cNvPr id="8" name="Slide Number Placeholder 7">
            <a:extLst>
              <a:ext uri="{FF2B5EF4-FFF2-40B4-BE49-F238E27FC236}">
                <a16:creationId xmlns:a16="http://schemas.microsoft.com/office/drawing/2014/main" id="{5A333ED0-3984-EB0A-B2E4-74FBFDC484E9}"/>
              </a:ext>
              <a:ext uri="{C183D7F6-B498-43B3-948B-1728B52AA6E4}">
                <adec:decorative xmlns:adec="http://schemas.microsoft.com/office/drawing/2017/decorative" val="1"/>
              </a:ext>
            </a:extLst>
          </p:cNvPr>
          <p:cNvSpPr>
            <a:spLocks noGrp="1"/>
          </p:cNvSpPr>
          <p:nvPr>
            <p:ph type="sldNum" sz="quarter" idx="16"/>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DFAF6F5B-BCEF-E444-1494-05AEBCD21E81}"/>
              </a:ext>
              <a:ext uri="{C183D7F6-B498-43B3-948B-1728B52AA6E4}">
                <adec:decorative xmlns:adec="http://schemas.microsoft.com/office/drawing/2017/decorative" val="1"/>
              </a:ext>
            </a:extLst>
          </p:cNvPr>
          <p:cNvSpPr>
            <a:spLocks noGrp="1"/>
          </p:cNvSpPr>
          <p:nvPr>
            <p:ph type="ftr" sz="quarter" idx="15"/>
          </p:nvPr>
        </p:nvSpPr>
        <p:spPr/>
        <p:txBody>
          <a:bodyPr/>
          <a:lstStyle/>
          <a:p>
            <a:r>
              <a:rPr lang="en-AU" dirty="0"/>
              <a:t>WSP | Footer goes here | Date</a:t>
            </a:r>
          </a:p>
        </p:txBody>
      </p:sp>
    </p:spTree>
    <p:extLst>
      <p:ext uri="{BB962C8B-B14F-4D97-AF65-F5344CB8AC3E}">
        <p14:creationId xmlns:p14="http://schemas.microsoft.com/office/powerpoint/2010/main" val="231707189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Four Image and Text_Dark">
    <p:bg>
      <p:bgRef idx="1001">
        <a:schemeClr val="bg1"/>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6C5F49D-D6B1-2C44-FFE2-B59EF58C515F}"/>
              </a:ext>
              <a:ext uri="{C183D7F6-B498-43B3-948B-1728B52AA6E4}">
                <adec:decorative xmlns:adec="http://schemas.microsoft.com/office/drawing/2017/decorative" val="1"/>
              </a:ext>
            </a:extLst>
          </p:cNvPr>
          <p:cNvSpPr/>
          <p:nvPr userDrawn="1"/>
        </p:nvSpPr>
        <p:spPr>
          <a:xfrm>
            <a:off x="0" y="3429000"/>
            <a:ext cx="12192000" cy="3429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900" dirty="0"/>
          </a:p>
        </p:txBody>
      </p:sp>
      <p:sp>
        <p:nvSpPr>
          <p:cNvPr id="32" name="Rectangle 31">
            <a:extLst>
              <a:ext uri="{FF2B5EF4-FFF2-40B4-BE49-F238E27FC236}">
                <a16:creationId xmlns:a16="http://schemas.microsoft.com/office/drawing/2014/main" id="{0AA5F104-EE99-E3EC-5FEC-3194530E5FD6}"/>
              </a:ext>
              <a:ext uri="{C183D7F6-B498-43B3-948B-1728B52AA6E4}">
                <adec:decorative xmlns:adec="http://schemas.microsoft.com/office/drawing/2017/decorative" val="1"/>
              </a:ext>
            </a:extLst>
          </p:cNvPr>
          <p:cNvSpPr/>
          <p:nvPr/>
        </p:nvSpPr>
        <p:spPr>
          <a:xfrm>
            <a:off x="0" y="3429000"/>
            <a:ext cx="12192000" cy="3429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900" dirty="0"/>
          </a:p>
        </p:txBody>
      </p:sp>
      <p:sp>
        <p:nvSpPr>
          <p:cNvPr id="5" name="Title 4">
            <a:extLst>
              <a:ext uri="{FF2B5EF4-FFF2-40B4-BE49-F238E27FC236}">
                <a16:creationId xmlns:a16="http://schemas.microsoft.com/office/drawing/2014/main" id="{60E9BE50-EE89-A3B7-F2BD-874D54C6E869}"/>
              </a:ext>
            </a:extLst>
          </p:cNvPr>
          <p:cNvSpPr>
            <a:spLocks noGrp="1"/>
          </p:cNvSpPr>
          <p:nvPr>
            <p:ph type="title"/>
          </p:nvPr>
        </p:nvSpPr>
        <p:spPr/>
        <p:txBody>
          <a:bodyPr/>
          <a:lstStyle/>
          <a:p>
            <a:r>
              <a:rPr lang="en-US"/>
              <a:t>Click to edit Master title style</a:t>
            </a:r>
            <a:endParaRPr lang="en-AU" dirty="0"/>
          </a:p>
        </p:txBody>
      </p:sp>
      <p:sp>
        <p:nvSpPr>
          <p:cNvPr id="2" name="Picture Placeholder 6">
            <a:extLst>
              <a:ext uri="{FF2B5EF4-FFF2-40B4-BE49-F238E27FC236}">
                <a16:creationId xmlns:a16="http://schemas.microsoft.com/office/drawing/2014/main" id="{E3CC743F-68BA-BA49-8928-03F6AE35924D}"/>
              </a:ext>
            </a:extLst>
          </p:cNvPr>
          <p:cNvSpPr>
            <a:spLocks noGrp="1"/>
          </p:cNvSpPr>
          <p:nvPr>
            <p:ph type="pic" sz="quarter" idx="19"/>
          </p:nvPr>
        </p:nvSpPr>
        <p:spPr>
          <a:xfrm>
            <a:off x="341208" y="2743199"/>
            <a:ext cx="2626558" cy="1370013"/>
          </a:xfrm>
          <a:noFill/>
        </p:spPr>
        <p:txBody>
          <a:bodyPr anchor="b"/>
          <a:lstStyle>
            <a:lvl1pPr algn="ctr">
              <a:defRPr>
                <a:solidFill>
                  <a:schemeClr val="tx1"/>
                </a:solidFill>
              </a:defRPr>
            </a:lvl1pPr>
          </a:lstStyle>
          <a:p>
            <a:r>
              <a:rPr lang="en-US"/>
              <a:t>Click icon to add picture</a:t>
            </a:r>
            <a:endParaRPr lang="en-AU" dirty="0"/>
          </a:p>
        </p:txBody>
      </p:sp>
      <p:sp>
        <p:nvSpPr>
          <p:cNvPr id="19" name="Text Placeholder 15">
            <a:extLst>
              <a:ext uri="{FF2B5EF4-FFF2-40B4-BE49-F238E27FC236}">
                <a16:creationId xmlns:a16="http://schemas.microsoft.com/office/drawing/2014/main" id="{9968A390-5533-673F-1F94-7B3065F66A2F}"/>
              </a:ext>
            </a:extLst>
          </p:cNvPr>
          <p:cNvSpPr>
            <a:spLocks noGrp="1"/>
          </p:cNvSpPr>
          <p:nvPr>
            <p:ph type="body" sz="quarter" idx="30"/>
          </p:nvPr>
        </p:nvSpPr>
        <p:spPr>
          <a:xfrm>
            <a:off x="341208" y="4306741"/>
            <a:ext cx="2621067" cy="1851026"/>
          </a:xfrm>
        </p:spPr>
        <p:txBody>
          <a:bodyPr/>
          <a:lstStyle>
            <a:lvl1pPr>
              <a:lnSpc>
                <a:spcPct val="112000"/>
              </a:lnSpc>
              <a:defRPr sz="1200">
                <a:solidFill>
                  <a:schemeClr val="bg1"/>
                </a:solidFill>
              </a:defRPr>
            </a:lvl1pPr>
            <a:lvl2pPr>
              <a:lnSpc>
                <a:spcPct val="112000"/>
              </a:lnSpc>
              <a:defRPr sz="1200">
                <a:solidFill>
                  <a:schemeClr val="bg1"/>
                </a:solidFill>
              </a:defRPr>
            </a:lvl2pPr>
            <a:lvl3pPr>
              <a:lnSpc>
                <a:spcPct val="112000"/>
              </a:lnSpc>
              <a:defRPr sz="1200">
                <a:solidFill>
                  <a:schemeClr val="bg1"/>
                </a:solidFill>
              </a:defRPr>
            </a:lvl3pPr>
            <a:lvl4pPr>
              <a:lnSpc>
                <a:spcPct val="112000"/>
              </a:lnSpc>
              <a:defRPr sz="1200">
                <a:solidFill>
                  <a:schemeClr val="bg1"/>
                </a:solidFill>
              </a:defRPr>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6">
            <a:extLst>
              <a:ext uri="{FF2B5EF4-FFF2-40B4-BE49-F238E27FC236}">
                <a16:creationId xmlns:a16="http://schemas.microsoft.com/office/drawing/2014/main" id="{9C7A74BE-EA09-76DB-772E-89297094C927}"/>
              </a:ext>
            </a:extLst>
          </p:cNvPr>
          <p:cNvSpPr>
            <a:spLocks noGrp="1"/>
          </p:cNvSpPr>
          <p:nvPr>
            <p:ph type="pic" sz="quarter" idx="23"/>
          </p:nvPr>
        </p:nvSpPr>
        <p:spPr>
          <a:xfrm>
            <a:off x="3301524" y="2743199"/>
            <a:ext cx="2622947" cy="1370013"/>
          </a:xfrm>
          <a:noFill/>
        </p:spPr>
        <p:txBody>
          <a:bodyPr anchor="b"/>
          <a:lstStyle>
            <a:lvl1pPr algn="ctr">
              <a:defRPr>
                <a:solidFill>
                  <a:schemeClr val="tx1"/>
                </a:solidFill>
              </a:defRPr>
            </a:lvl1pPr>
          </a:lstStyle>
          <a:p>
            <a:r>
              <a:rPr lang="en-US"/>
              <a:t>Click icon to add picture</a:t>
            </a:r>
            <a:endParaRPr lang="en-AU" dirty="0"/>
          </a:p>
        </p:txBody>
      </p:sp>
      <p:sp>
        <p:nvSpPr>
          <p:cNvPr id="21" name="Text Placeholder 15">
            <a:extLst>
              <a:ext uri="{FF2B5EF4-FFF2-40B4-BE49-F238E27FC236}">
                <a16:creationId xmlns:a16="http://schemas.microsoft.com/office/drawing/2014/main" id="{06DCD62A-858B-205C-659B-1A354C7D599D}"/>
              </a:ext>
            </a:extLst>
          </p:cNvPr>
          <p:cNvSpPr>
            <a:spLocks noGrp="1"/>
          </p:cNvSpPr>
          <p:nvPr>
            <p:ph type="body" sz="quarter" idx="32"/>
          </p:nvPr>
        </p:nvSpPr>
        <p:spPr>
          <a:xfrm>
            <a:off x="3303589" y="4306741"/>
            <a:ext cx="2617464" cy="1851026"/>
          </a:xfrm>
        </p:spPr>
        <p:txBody>
          <a:bodyPr/>
          <a:lstStyle>
            <a:lvl1pPr>
              <a:lnSpc>
                <a:spcPct val="112000"/>
              </a:lnSpc>
              <a:defRPr sz="1200">
                <a:solidFill>
                  <a:schemeClr val="bg1"/>
                </a:solidFill>
              </a:defRPr>
            </a:lvl1pPr>
            <a:lvl2pPr>
              <a:lnSpc>
                <a:spcPct val="112000"/>
              </a:lnSpc>
              <a:defRPr sz="1200">
                <a:solidFill>
                  <a:schemeClr val="bg1"/>
                </a:solidFill>
              </a:defRPr>
            </a:lvl2pPr>
            <a:lvl3pPr>
              <a:lnSpc>
                <a:spcPct val="112000"/>
              </a:lnSpc>
              <a:defRPr sz="1200">
                <a:solidFill>
                  <a:schemeClr val="bg1"/>
                </a:solidFill>
              </a:defRPr>
            </a:lvl3pPr>
            <a:lvl4pPr>
              <a:lnSpc>
                <a:spcPct val="112000"/>
              </a:lnSpc>
              <a:defRPr sz="1200">
                <a:solidFill>
                  <a:schemeClr val="bg1"/>
                </a:solidFill>
              </a:defRPr>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Picture Placeholder 6">
            <a:extLst>
              <a:ext uri="{FF2B5EF4-FFF2-40B4-BE49-F238E27FC236}">
                <a16:creationId xmlns:a16="http://schemas.microsoft.com/office/drawing/2014/main" id="{25B6B0D8-D225-B9AB-22CD-8D1BAC91DEFF}"/>
              </a:ext>
            </a:extLst>
          </p:cNvPr>
          <p:cNvSpPr>
            <a:spLocks noGrp="1"/>
          </p:cNvSpPr>
          <p:nvPr>
            <p:ph type="pic" sz="quarter" idx="25"/>
          </p:nvPr>
        </p:nvSpPr>
        <p:spPr>
          <a:xfrm>
            <a:off x="6267530" y="2743199"/>
            <a:ext cx="2624782" cy="1370013"/>
          </a:xfrm>
          <a:noFill/>
        </p:spPr>
        <p:txBody>
          <a:bodyPr anchor="b"/>
          <a:lstStyle>
            <a:lvl1pPr algn="ctr">
              <a:defRPr>
                <a:solidFill>
                  <a:schemeClr val="tx1"/>
                </a:solidFill>
              </a:defRPr>
            </a:lvl1pPr>
          </a:lstStyle>
          <a:p>
            <a:r>
              <a:rPr lang="en-US"/>
              <a:t>Click icon to add picture</a:t>
            </a:r>
            <a:endParaRPr lang="en-AU" dirty="0"/>
          </a:p>
        </p:txBody>
      </p:sp>
      <p:sp>
        <p:nvSpPr>
          <p:cNvPr id="25" name="Text Placeholder 15">
            <a:extLst>
              <a:ext uri="{FF2B5EF4-FFF2-40B4-BE49-F238E27FC236}">
                <a16:creationId xmlns:a16="http://schemas.microsoft.com/office/drawing/2014/main" id="{22CBA33F-9782-D852-2922-FE9243367167}"/>
              </a:ext>
            </a:extLst>
          </p:cNvPr>
          <p:cNvSpPr>
            <a:spLocks noGrp="1"/>
          </p:cNvSpPr>
          <p:nvPr>
            <p:ph type="body" sz="quarter" idx="33"/>
          </p:nvPr>
        </p:nvSpPr>
        <p:spPr>
          <a:xfrm>
            <a:off x="6267530" y="4306741"/>
            <a:ext cx="2619295" cy="1851026"/>
          </a:xfrm>
        </p:spPr>
        <p:txBody>
          <a:bodyPr/>
          <a:lstStyle>
            <a:lvl1pPr>
              <a:lnSpc>
                <a:spcPct val="112000"/>
              </a:lnSpc>
              <a:defRPr sz="1200">
                <a:solidFill>
                  <a:schemeClr val="bg1"/>
                </a:solidFill>
              </a:defRPr>
            </a:lvl1pPr>
            <a:lvl2pPr>
              <a:lnSpc>
                <a:spcPct val="112000"/>
              </a:lnSpc>
              <a:defRPr sz="1200">
                <a:solidFill>
                  <a:schemeClr val="bg1"/>
                </a:solidFill>
              </a:defRPr>
            </a:lvl2pPr>
            <a:lvl3pPr>
              <a:lnSpc>
                <a:spcPct val="112000"/>
              </a:lnSpc>
              <a:defRPr sz="1200">
                <a:solidFill>
                  <a:schemeClr val="bg1"/>
                </a:solidFill>
              </a:defRPr>
            </a:lvl3pPr>
            <a:lvl4pPr>
              <a:lnSpc>
                <a:spcPct val="112000"/>
              </a:lnSpc>
              <a:defRPr sz="1200">
                <a:solidFill>
                  <a:schemeClr val="bg1"/>
                </a:solidFill>
              </a:defRPr>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5" name="Picture Placeholder 6">
            <a:extLst>
              <a:ext uri="{FF2B5EF4-FFF2-40B4-BE49-F238E27FC236}">
                <a16:creationId xmlns:a16="http://schemas.microsoft.com/office/drawing/2014/main" id="{D63D0A73-341D-82DB-9D75-BFE2CC594162}"/>
              </a:ext>
            </a:extLst>
          </p:cNvPr>
          <p:cNvSpPr>
            <a:spLocks noGrp="1"/>
          </p:cNvSpPr>
          <p:nvPr>
            <p:ph type="pic" sz="quarter" idx="29"/>
          </p:nvPr>
        </p:nvSpPr>
        <p:spPr>
          <a:xfrm>
            <a:off x="9228798" y="2743199"/>
            <a:ext cx="2624782" cy="1370013"/>
          </a:xfrm>
          <a:noFill/>
        </p:spPr>
        <p:txBody>
          <a:bodyPr anchor="b"/>
          <a:lstStyle>
            <a:lvl1pPr algn="ctr">
              <a:defRPr>
                <a:solidFill>
                  <a:schemeClr val="tx1"/>
                </a:solidFill>
              </a:defRPr>
            </a:lvl1pPr>
          </a:lstStyle>
          <a:p>
            <a:r>
              <a:rPr lang="en-US"/>
              <a:t>Click icon to add picture</a:t>
            </a:r>
            <a:endParaRPr lang="en-AU" dirty="0"/>
          </a:p>
        </p:txBody>
      </p:sp>
      <p:sp>
        <p:nvSpPr>
          <p:cNvPr id="46" name="Text Placeholder 15">
            <a:extLst>
              <a:ext uri="{FF2B5EF4-FFF2-40B4-BE49-F238E27FC236}">
                <a16:creationId xmlns:a16="http://schemas.microsoft.com/office/drawing/2014/main" id="{FC71831C-1615-BDEB-8929-BF98EAB101A8}"/>
              </a:ext>
            </a:extLst>
          </p:cNvPr>
          <p:cNvSpPr>
            <a:spLocks noGrp="1"/>
          </p:cNvSpPr>
          <p:nvPr>
            <p:ph type="body" sz="quarter" idx="42"/>
          </p:nvPr>
        </p:nvSpPr>
        <p:spPr>
          <a:xfrm>
            <a:off x="9232900" y="4306741"/>
            <a:ext cx="2619295" cy="1851026"/>
          </a:xfrm>
        </p:spPr>
        <p:txBody>
          <a:bodyPr/>
          <a:lstStyle>
            <a:lvl1pPr>
              <a:lnSpc>
                <a:spcPct val="112000"/>
              </a:lnSpc>
              <a:defRPr sz="1200">
                <a:solidFill>
                  <a:schemeClr val="bg1"/>
                </a:solidFill>
              </a:defRPr>
            </a:lvl1pPr>
            <a:lvl2pPr>
              <a:lnSpc>
                <a:spcPct val="112000"/>
              </a:lnSpc>
              <a:defRPr sz="1200">
                <a:solidFill>
                  <a:schemeClr val="bg1"/>
                </a:solidFill>
              </a:defRPr>
            </a:lvl2pPr>
            <a:lvl3pPr>
              <a:lnSpc>
                <a:spcPct val="112000"/>
              </a:lnSpc>
              <a:defRPr sz="1200">
                <a:solidFill>
                  <a:schemeClr val="bg1"/>
                </a:solidFill>
              </a:defRPr>
            </a:lvl3pPr>
            <a:lvl4pPr>
              <a:lnSpc>
                <a:spcPct val="112000"/>
              </a:lnSpc>
              <a:defRPr sz="1200">
                <a:solidFill>
                  <a:schemeClr val="bg1"/>
                </a:solidFill>
              </a:defRPr>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Slide Number Placeholder 3">
            <a:extLst>
              <a:ext uri="{FF2B5EF4-FFF2-40B4-BE49-F238E27FC236}">
                <a16:creationId xmlns:a16="http://schemas.microsoft.com/office/drawing/2014/main" id="{589C9E96-E014-25E4-5F68-75B6CBBCEF3F}"/>
              </a:ext>
              <a:ext uri="{C183D7F6-B498-43B3-948B-1728B52AA6E4}">
                <adec:decorative xmlns:adec="http://schemas.microsoft.com/office/drawing/2017/decorative" val="1"/>
              </a:ext>
            </a:extLst>
          </p:cNvPr>
          <p:cNvSpPr>
            <a:spLocks noGrp="1"/>
          </p:cNvSpPr>
          <p:nvPr>
            <p:ph type="sldNum" sz="quarter" idx="37"/>
          </p:nvPr>
        </p:nvSpPr>
        <p:spPr/>
        <p:txBody>
          <a:bodyPr/>
          <a:lstStyle>
            <a:lvl1pPr>
              <a:defRPr>
                <a:solidFill>
                  <a:schemeClr val="bg1"/>
                </a:solidFill>
              </a:defRPr>
            </a:lvl1pPr>
          </a:lstStyle>
          <a:p>
            <a:fld id="{91D568E7-61F5-D04E-995D-81EF41C01A2A}" type="slidenum">
              <a:rPr lang="en-AU" smtClean="0"/>
              <a:pPr/>
              <a:t>‹#›</a:t>
            </a:fld>
            <a:endParaRPr lang="en-AU" dirty="0"/>
          </a:p>
        </p:txBody>
      </p:sp>
      <p:sp>
        <p:nvSpPr>
          <p:cNvPr id="3" name="Footer Placeholder 2">
            <a:extLst>
              <a:ext uri="{FF2B5EF4-FFF2-40B4-BE49-F238E27FC236}">
                <a16:creationId xmlns:a16="http://schemas.microsoft.com/office/drawing/2014/main" id="{B342DA4E-5B1E-88F5-8C50-F548F136F1D8}"/>
              </a:ext>
              <a:ext uri="{C183D7F6-B498-43B3-948B-1728B52AA6E4}">
                <adec:decorative xmlns:adec="http://schemas.microsoft.com/office/drawing/2017/decorative" val="1"/>
              </a:ext>
            </a:extLst>
          </p:cNvPr>
          <p:cNvSpPr>
            <a:spLocks noGrp="1"/>
          </p:cNvSpPr>
          <p:nvPr>
            <p:ph type="ftr" sz="quarter" idx="36"/>
          </p:nvPr>
        </p:nvSpPr>
        <p:spPr/>
        <p:txBody>
          <a:bodyPr/>
          <a:lstStyle>
            <a:lvl1pPr>
              <a:defRPr>
                <a:solidFill>
                  <a:schemeClr val="bg1"/>
                </a:solidFill>
              </a:defRPr>
            </a:lvl1pPr>
          </a:lstStyle>
          <a:p>
            <a:r>
              <a:rPr lang="en-AU" dirty="0"/>
              <a:t>WSP | Footer goes here | Date</a:t>
            </a:r>
          </a:p>
        </p:txBody>
      </p:sp>
    </p:spTree>
    <p:extLst>
      <p:ext uri="{BB962C8B-B14F-4D97-AF65-F5344CB8AC3E}">
        <p14:creationId xmlns:p14="http://schemas.microsoft.com/office/powerpoint/2010/main" val="51941101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Six Image and Text_Dark">
    <p:bg>
      <p:bgRef idx="1001">
        <a:schemeClr val="bg1"/>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8A036F4-81C1-DCB9-059C-490B1CF7750D}"/>
              </a:ext>
              <a:ext uri="{C183D7F6-B498-43B3-948B-1728B52AA6E4}">
                <adec:decorative xmlns:adec="http://schemas.microsoft.com/office/drawing/2017/decorative" val="1"/>
              </a:ext>
            </a:extLst>
          </p:cNvPr>
          <p:cNvSpPr/>
          <p:nvPr userDrawn="1"/>
        </p:nvSpPr>
        <p:spPr>
          <a:xfrm>
            <a:off x="0" y="0"/>
            <a:ext cx="12192000" cy="3429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900" dirty="0"/>
          </a:p>
        </p:txBody>
      </p:sp>
      <p:sp>
        <p:nvSpPr>
          <p:cNvPr id="32" name="Rectangle 31">
            <a:extLst>
              <a:ext uri="{FF2B5EF4-FFF2-40B4-BE49-F238E27FC236}">
                <a16:creationId xmlns:a16="http://schemas.microsoft.com/office/drawing/2014/main" id="{0AA5F104-EE99-E3EC-5FEC-3194530E5FD6}"/>
              </a:ext>
              <a:ext uri="{C183D7F6-B498-43B3-948B-1728B52AA6E4}">
                <adec:decorative xmlns:adec="http://schemas.microsoft.com/office/drawing/2017/decorative" val="1"/>
              </a:ext>
            </a:extLst>
          </p:cNvPr>
          <p:cNvSpPr/>
          <p:nvPr/>
        </p:nvSpPr>
        <p:spPr>
          <a:xfrm>
            <a:off x="0" y="0"/>
            <a:ext cx="12192000" cy="342900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900" dirty="0"/>
          </a:p>
        </p:txBody>
      </p:sp>
      <p:sp>
        <p:nvSpPr>
          <p:cNvPr id="5" name="Title 4">
            <a:extLst>
              <a:ext uri="{FF2B5EF4-FFF2-40B4-BE49-F238E27FC236}">
                <a16:creationId xmlns:a16="http://schemas.microsoft.com/office/drawing/2014/main" id="{60E9BE50-EE89-A3B7-F2BD-874D54C6E869}"/>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en-AU" dirty="0"/>
          </a:p>
        </p:txBody>
      </p:sp>
      <p:sp>
        <p:nvSpPr>
          <p:cNvPr id="12" name="Picture Placeholder 6">
            <a:extLst>
              <a:ext uri="{FF2B5EF4-FFF2-40B4-BE49-F238E27FC236}">
                <a16:creationId xmlns:a16="http://schemas.microsoft.com/office/drawing/2014/main" id="{F17DA518-D8D9-3A2D-61CD-CEFC8FD3A4A1}"/>
              </a:ext>
            </a:extLst>
          </p:cNvPr>
          <p:cNvSpPr>
            <a:spLocks noGrp="1"/>
          </p:cNvSpPr>
          <p:nvPr>
            <p:ph type="pic" sz="quarter" idx="19"/>
          </p:nvPr>
        </p:nvSpPr>
        <p:spPr>
          <a:xfrm>
            <a:off x="341208" y="2743199"/>
            <a:ext cx="1635474" cy="1370013"/>
          </a:xfrm>
          <a:noFill/>
        </p:spPr>
        <p:txBody>
          <a:bodyPr anchor="b"/>
          <a:lstStyle>
            <a:lvl1pPr algn="ctr">
              <a:defRPr>
                <a:solidFill>
                  <a:schemeClr val="tx1"/>
                </a:solidFill>
              </a:defRPr>
            </a:lvl1pPr>
          </a:lstStyle>
          <a:p>
            <a:r>
              <a:rPr lang="en-US"/>
              <a:t>Click icon to add picture</a:t>
            </a:r>
            <a:endParaRPr lang="en-AU" dirty="0"/>
          </a:p>
        </p:txBody>
      </p:sp>
      <p:sp>
        <p:nvSpPr>
          <p:cNvPr id="16" name="Picture Placeholder 6">
            <a:extLst>
              <a:ext uri="{FF2B5EF4-FFF2-40B4-BE49-F238E27FC236}">
                <a16:creationId xmlns:a16="http://schemas.microsoft.com/office/drawing/2014/main" id="{318A72B3-A2C9-855F-0079-4A0FB89E2781}"/>
              </a:ext>
            </a:extLst>
          </p:cNvPr>
          <p:cNvSpPr>
            <a:spLocks noGrp="1"/>
          </p:cNvSpPr>
          <p:nvPr>
            <p:ph type="pic" sz="quarter" idx="21"/>
          </p:nvPr>
        </p:nvSpPr>
        <p:spPr>
          <a:xfrm>
            <a:off x="2315103" y="2743199"/>
            <a:ext cx="1635474" cy="1370013"/>
          </a:xfrm>
          <a:noFill/>
        </p:spPr>
        <p:txBody>
          <a:bodyPr anchor="b"/>
          <a:lstStyle>
            <a:lvl1pPr algn="ctr">
              <a:defRPr>
                <a:solidFill>
                  <a:schemeClr val="tx1"/>
                </a:solidFill>
              </a:defRPr>
            </a:lvl1pPr>
          </a:lstStyle>
          <a:p>
            <a:r>
              <a:rPr lang="en-US"/>
              <a:t>Click icon to add picture</a:t>
            </a:r>
            <a:endParaRPr lang="en-AU" dirty="0"/>
          </a:p>
        </p:txBody>
      </p:sp>
      <p:sp>
        <p:nvSpPr>
          <p:cNvPr id="17" name="Picture Placeholder 6">
            <a:extLst>
              <a:ext uri="{FF2B5EF4-FFF2-40B4-BE49-F238E27FC236}">
                <a16:creationId xmlns:a16="http://schemas.microsoft.com/office/drawing/2014/main" id="{A287A59F-49B2-5957-B2BA-F61AE8E5EBC2}"/>
              </a:ext>
            </a:extLst>
          </p:cNvPr>
          <p:cNvSpPr>
            <a:spLocks noGrp="1"/>
          </p:cNvSpPr>
          <p:nvPr>
            <p:ph type="pic" sz="quarter" idx="23"/>
          </p:nvPr>
        </p:nvSpPr>
        <p:spPr>
          <a:xfrm>
            <a:off x="4288997" y="2743199"/>
            <a:ext cx="1635474" cy="1370013"/>
          </a:xfrm>
          <a:noFill/>
        </p:spPr>
        <p:txBody>
          <a:bodyPr anchor="b"/>
          <a:lstStyle>
            <a:lvl1pPr algn="ctr">
              <a:defRPr>
                <a:solidFill>
                  <a:schemeClr val="tx1"/>
                </a:solidFill>
              </a:defRPr>
            </a:lvl1pPr>
          </a:lstStyle>
          <a:p>
            <a:r>
              <a:rPr lang="en-US"/>
              <a:t>Click icon to add picture</a:t>
            </a:r>
            <a:endParaRPr lang="en-AU" dirty="0"/>
          </a:p>
        </p:txBody>
      </p:sp>
      <p:sp>
        <p:nvSpPr>
          <p:cNvPr id="19" name="Picture Placeholder 6">
            <a:extLst>
              <a:ext uri="{FF2B5EF4-FFF2-40B4-BE49-F238E27FC236}">
                <a16:creationId xmlns:a16="http://schemas.microsoft.com/office/drawing/2014/main" id="{820D4450-CA00-26AC-F96A-96A51E63CE34}"/>
              </a:ext>
            </a:extLst>
          </p:cNvPr>
          <p:cNvSpPr>
            <a:spLocks noGrp="1"/>
          </p:cNvSpPr>
          <p:nvPr>
            <p:ph type="pic" sz="quarter" idx="25"/>
          </p:nvPr>
        </p:nvSpPr>
        <p:spPr>
          <a:xfrm>
            <a:off x="6267530" y="2743199"/>
            <a:ext cx="1635474" cy="1370013"/>
          </a:xfrm>
          <a:noFill/>
        </p:spPr>
        <p:txBody>
          <a:bodyPr anchor="b"/>
          <a:lstStyle>
            <a:lvl1pPr algn="ctr">
              <a:defRPr>
                <a:solidFill>
                  <a:schemeClr val="tx1"/>
                </a:solidFill>
              </a:defRPr>
            </a:lvl1pPr>
          </a:lstStyle>
          <a:p>
            <a:r>
              <a:rPr lang="en-US"/>
              <a:t>Click icon to add picture</a:t>
            </a:r>
            <a:endParaRPr lang="en-AU" dirty="0"/>
          </a:p>
        </p:txBody>
      </p:sp>
      <p:sp>
        <p:nvSpPr>
          <p:cNvPr id="20" name="Picture Placeholder 6">
            <a:extLst>
              <a:ext uri="{FF2B5EF4-FFF2-40B4-BE49-F238E27FC236}">
                <a16:creationId xmlns:a16="http://schemas.microsoft.com/office/drawing/2014/main" id="{84BD9CCF-6609-C397-D47F-EE15ECBE774E}"/>
              </a:ext>
            </a:extLst>
          </p:cNvPr>
          <p:cNvSpPr>
            <a:spLocks noGrp="1"/>
          </p:cNvSpPr>
          <p:nvPr>
            <p:ph type="pic" sz="quarter" idx="27"/>
          </p:nvPr>
        </p:nvSpPr>
        <p:spPr>
          <a:xfrm>
            <a:off x="8241424" y="2743199"/>
            <a:ext cx="1635474" cy="1370013"/>
          </a:xfrm>
          <a:noFill/>
        </p:spPr>
        <p:txBody>
          <a:bodyPr anchor="b"/>
          <a:lstStyle>
            <a:lvl1pPr algn="ctr">
              <a:defRPr>
                <a:solidFill>
                  <a:schemeClr val="tx1"/>
                </a:solidFill>
              </a:defRPr>
            </a:lvl1pPr>
          </a:lstStyle>
          <a:p>
            <a:r>
              <a:rPr lang="en-US"/>
              <a:t>Click icon to add picture</a:t>
            </a:r>
            <a:endParaRPr lang="en-AU" dirty="0"/>
          </a:p>
        </p:txBody>
      </p:sp>
      <p:sp>
        <p:nvSpPr>
          <p:cNvPr id="21" name="Picture Placeholder 6">
            <a:extLst>
              <a:ext uri="{FF2B5EF4-FFF2-40B4-BE49-F238E27FC236}">
                <a16:creationId xmlns:a16="http://schemas.microsoft.com/office/drawing/2014/main" id="{E7B8CCD2-1F75-9A03-7BAE-294A90EA3362}"/>
              </a:ext>
            </a:extLst>
          </p:cNvPr>
          <p:cNvSpPr>
            <a:spLocks noGrp="1"/>
          </p:cNvSpPr>
          <p:nvPr>
            <p:ph type="pic" sz="quarter" idx="29"/>
          </p:nvPr>
        </p:nvSpPr>
        <p:spPr>
          <a:xfrm>
            <a:off x="10218106" y="2743199"/>
            <a:ext cx="1635474" cy="1370013"/>
          </a:xfrm>
          <a:noFill/>
        </p:spPr>
        <p:txBody>
          <a:bodyPr anchor="b"/>
          <a:lstStyle>
            <a:lvl1pPr algn="ctr">
              <a:defRPr>
                <a:solidFill>
                  <a:schemeClr val="tx1"/>
                </a:solidFill>
              </a:defRPr>
            </a:lvl1pPr>
          </a:lstStyle>
          <a:p>
            <a:r>
              <a:rPr lang="en-US"/>
              <a:t>Click icon to add picture</a:t>
            </a:r>
            <a:endParaRPr lang="en-AU" dirty="0"/>
          </a:p>
        </p:txBody>
      </p:sp>
      <p:sp>
        <p:nvSpPr>
          <p:cNvPr id="30" name="Text Placeholder 15">
            <a:extLst>
              <a:ext uri="{FF2B5EF4-FFF2-40B4-BE49-F238E27FC236}">
                <a16:creationId xmlns:a16="http://schemas.microsoft.com/office/drawing/2014/main" id="{264264D8-1BB0-4326-EA82-E920C3C15C26}"/>
              </a:ext>
            </a:extLst>
          </p:cNvPr>
          <p:cNvSpPr>
            <a:spLocks noGrp="1"/>
          </p:cNvSpPr>
          <p:nvPr>
            <p:ph type="body" sz="quarter" idx="30"/>
          </p:nvPr>
        </p:nvSpPr>
        <p:spPr>
          <a:xfrm>
            <a:off x="341208"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1" name="Text Placeholder 15">
            <a:extLst>
              <a:ext uri="{FF2B5EF4-FFF2-40B4-BE49-F238E27FC236}">
                <a16:creationId xmlns:a16="http://schemas.microsoft.com/office/drawing/2014/main" id="{7C646EA0-0E9E-905B-3261-D517DC23DC85}"/>
              </a:ext>
            </a:extLst>
          </p:cNvPr>
          <p:cNvSpPr>
            <a:spLocks noGrp="1"/>
          </p:cNvSpPr>
          <p:nvPr>
            <p:ph type="body" sz="quarter" idx="31"/>
          </p:nvPr>
        </p:nvSpPr>
        <p:spPr>
          <a:xfrm>
            <a:off x="2315103"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3" name="Text Placeholder 15">
            <a:extLst>
              <a:ext uri="{FF2B5EF4-FFF2-40B4-BE49-F238E27FC236}">
                <a16:creationId xmlns:a16="http://schemas.microsoft.com/office/drawing/2014/main" id="{294F290F-24D7-5927-C1DA-F8D6EDD48576}"/>
              </a:ext>
            </a:extLst>
          </p:cNvPr>
          <p:cNvSpPr>
            <a:spLocks noGrp="1"/>
          </p:cNvSpPr>
          <p:nvPr>
            <p:ph type="body" sz="quarter" idx="32"/>
          </p:nvPr>
        </p:nvSpPr>
        <p:spPr>
          <a:xfrm>
            <a:off x="4288997"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4" name="Text Placeholder 15">
            <a:extLst>
              <a:ext uri="{FF2B5EF4-FFF2-40B4-BE49-F238E27FC236}">
                <a16:creationId xmlns:a16="http://schemas.microsoft.com/office/drawing/2014/main" id="{39070EE3-8198-2F66-693D-1E4585C7A530}"/>
              </a:ext>
            </a:extLst>
          </p:cNvPr>
          <p:cNvSpPr>
            <a:spLocks noGrp="1"/>
          </p:cNvSpPr>
          <p:nvPr>
            <p:ph type="body" sz="quarter" idx="33"/>
          </p:nvPr>
        </p:nvSpPr>
        <p:spPr>
          <a:xfrm>
            <a:off x="6267530"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5" name="Text Placeholder 15">
            <a:extLst>
              <a:ext uri="{FF2B5EF4-FFF2-40B4-BE49-F238E27FC236}">
                <a16:creationId xmlns:a16="http://schemas.microsoft.com/office/drawing/2014/main" id="{61BE88D1-8E21-C871-BF40-A8296F9525D5}"/>
              </a:ext>
            </a:extLst>
          </p:cNvPr>
          <p:cNvSpPr>
            <a:spLocks noGrp="1"/>
          </p:cNvSpPr>
          <p:nvPr>
            <p:ph type="body" sz="quarter" idx="34"/>
          </p:nvPr>
        </p:nvSpPr>
        <p:spPr>
          <a:xfrm>
            <a:off x="8241424"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6" name="Text Placeholder 15">
            <a:extLst>
              <a:ext uri="{FF2B5EF4-FFF2-40B4-BE49-F238E27FC236}">
                <a16:creationId xmlns:a16="http://schemas.microsoft.com/office/drawing/2014/main" id="{0BBB7FE5-B8EC-98C6-9BB0-F7AAB8F06E0C}"/>
              </a:ext>
            </a:extLst>
          </p:cNvPr>
          <p:cNvSpPr>
            <a:spLocks noGrp="1"/>
          </p:cNvSpPr>
          <p:nvPr>
            <p:ph type="body" sz="quarter" idx="35"/>
          </p:nvPr>
        </p:nvSpPr>
        <p:spPr>
          <a:xfrm>
            <a:off x="10218106" y="4352924"/>
            <a:ext cx="1632055" cy="1817689"/>
          </a:xfrm>
        </p:spPr>
        <p:txBody>
          <a:bodyPr/>
          <a:lstStyle>
            <a:lvl1pPr>
              <a:lnSpc>
                <a:spcPct val="112000"/>
              </a:lnSpc>
              <a:defRPr sz="1200"/>
            </a:lvl1pPr>
            <a:lvl2pPr>
              <a:lnSpc>
                <a:spcPct val="112000"/>
              </a:lnSpc>
              <a:defRPr sz="1200"/>
            </a:lvl2pPr>
            <a:lvl3pPr>
              <a:lnSpc>
                <a:spcPct val="112000"/>
              </a:lnSpc>
              <a:defRPr sz="1200"/>
            </a:lvl3pPr>
            <a:lvl4pPr>
              <a:lnSpc>
                <a:spcPct val="112000"/>
              </a:lnSpc>
              <a:defRPr sz="1200"/>
            </a:lvl4pPr>
            <a:lvl5pPr>
              <a:lnSpc>
                <a:spcPct val="112000"/>
              </a:lnSpc>
              <a:defRPr sz="1200"/>
            </a:lvl5pPr>
          </a:lstStyle>
          <a:p>
            <a:pPr lvl="0"/>
            <a:r>
              <a:rPr lang="en-US"/>
              <a:t>Click to edit Master text styles</a:t>
            </a:r>
          </a:p>
          <a:p>
            <a:pPr lvl="1"/>
            <a:r>
              <a:rPr lang="en-US"/>
              <a:t>Second level</a:t>
            </a:r>
          </a:p>
          <a:p>
            <a:pPr lvl="2"/>
            <a:r>
              <a:rPr lang="en-US"/>
              <a:t>Third level</a:t>
            </a:r>
          </a:p>
          <a:p>
            <a:pPr lvl="3"/>
            <a:r>
              <a:rPr lang="en-US"/>
              <a:t>Fourth level</a:t>
            </a:r>
          </a:p>
        </p:txBody>
      </p:sp>
      <p:pic>
        <p:nvPicPr>
          <p:cNvPr id="37" name="Graphic 36">
            <a:extLst>
              <a:ext uri="{FF2B5EF4-FFF2-40B4-BE49-F238E27FC236}">
                <a16:creationId xmlns:a16="http://schemas.microsoft.com/office/drawing/2014/main" id="{F963EC51-E241-1517-4C20-8FC43877F81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4401" y="343694"/>
            <a:ext cx="1004465" cy="476665"/>
          </a:xfrm>
          <a:prstGeom prst="rect">
            <a:avLst/>
          </a:prstGeom>
        </p:spPr>
      </p:pic>
      <p:sp>
        <p:nvSpPr>
          <p:cNvPr id="38" name="Footer Placeholder 37">
            <a:extLst>
              <a:ext uri="{FF2B5EF4-FFF2-40B4-BE49-F238E27FC236}">
                <a16:creationId xmlns:a16="http://schemas.microsoft.com/office/drawing/2014/main" id="{8A10C53C-F074-C81F-696D-64E33F2E1877}"/>
              </a:ext>
              <a:ext uri="{C183D7F6-B498-43B3-948B-1728B52AA6E4}">
                <adec:decorative xmlns:adec="http://schemas.microsoft.com/office/drawing/2017/decorative" val="1"/>
              </a:ext>
            </a:extLst>
          </p:cNvPr>
          <p:cNvSpPr>
            <a:spLocks noGrp="1"/>
          </p:cNvSpPr>
          <p:nvPr>
            <p:ph type="ftr" sz="quarter" idx="36"/>
          </p:nvPr>
        </p:nvSpPr>
        <p:spPr/>
        <p:txBody>
          <a:bodyPr/>
          <a:lstStyle/>
          <a:p>
            <a:r>
              <a:rPr lang="en-AU" dirty="0"/>
              <a:t>WSP | Footer goes here | Date</a:t>
            </a:r>
          </a:p>
        </p:txBody>
      </p:sp>
      <p:sp>
        <p:nvSpPr>
          <p:cNvPr id="41" name="Slide Number Placeholder 40">
            <a:extLst>
              <a:ext uri="{FF2B5EF4-FFF2-40B4-BE49-F238E27FC236}">
                <a16:creationId xmlns:a16="http://schemas.microsoft.com/office/drawing/2014/main" id="{FA9D1699-B8AA-370A-1D92-FD784EC649A7}"/>
              </a:ext>
              <a:ext uri="{C183D7F6-B498-43B3-948B-1728B52AA6E4}">
                <adec:decorative xmlns:adec="http://schemas.microsoft.com/office/drawing/2017/decorative" val="1"/>
              </a:ext>
            </a:extLst>
          </p:cNvPr>
          <p:cNvSpPr>
            <a:spLocks noGrp="1"/>
          </p:cNvSpPr>
          <p:nvPr>
            <p:ph type="sldNum" sz="quarter" idx="37"/>
          </p:nvPr>
        </p:nvSpPr>
        <p:spPr/>
        <p:txBody>
          <a:bodyPr/>
          <a:lstStyle/>
          <a:p>
            <a:fld id="{91D568E7-61F5-D04E-995D-81EF41C01A2A}" type="slidenum">
              <a:rPr lang="en-AU" smtClean="0"/>
              <a:pPr/>
              <a:t>‹#›</a:t>
            </a:fld>
            <a:endParaRPr lang="en-AU" dirty="0"/>
          </a:p>
        </p:txBody>
      </p:sp>
      <p:pic>
        <p:nvPicPr>
          <p:cNvPr id="3" name="Graphic 2">
            <a:extLst>
              <a:ext uri="{FF2B5EF4-FFF2-40B4-BE49-F238E27FC236}">
                <a16:creationId xmlns:a16="http://schemas.microsoft.com/office/drawing/2014/main" id="{6917EA5F-CE77-CEF0-59DE-023DB74C5FE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44401" y="343694"/>
            <a:ext cx="1004465" cy="476665"/>
          </a:xfrm>
          <a:prstGeom prst="rect">
            <a:avLst/>
          </a:prstGeom>
        </p:spPr>
      </p:pic>
    </p:spTree>
    <p:extLst>
      <p:ext uri="{BB962C8B-B14F-4D97-AF65-F5344CB8AC3E}">
        <p14:creationId xmlns:p14="http://schemas.microsoft.com/office/powerpoint/2010/main" val="177292123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AFAFAF"/>
          </p15:clr>
        </p15:guide>
        <p15:guide id="49" pos="7680" userDrawn="1">
          <p15:clr>
            <a:srgbClr val="AFAFAF"/>
          </p15:clr>
        </p15:guide>
        <p15:guide id="50" pos="217" userDrawn="1">
          <p15:clr>
            <a:srgbClr val="AFAFAF"/>
          </p15:clr>
        </p15:guide>
        <p15:guide id="51" pos="621" userDrawn="1">
          <p15:clr>
            <a:srgbClr val="AFAFAF"/>
          </p15:clr>
        </p15:guide>
        <p15:guide id="52" pos="839" userDrawn="1">
          <p15:clr>
            <a:srgbClr val="AFAFAF"/>
          </p15:clr>
        </p15:guide>
        <p15:guide id="53" pos="1243" userDrawn="1">
          <p15:clr>
            <a:srgbClr val="AFAFAF"/>
          </p15:clr>
        </p15:guide>
        <p15:guide id="54" pos="1461" userDrawn="1">
          <p15:clr>
            <a:srgbClr val="AFAFAF"/>
          </p15:clr>
        </p15:guide>
        <p15:guide id="55" pos="1865" userDrawn="1">
          <p15:clr>
            <a:srgbClr val="AFAFAF"/>
          </p15:clr>
        </p15:guide>
        <p15:guide id="56" pos="2083" userDrawn="1">
          <p15:clr>
            <a:srgbClr val="AFAFAF"/>
          </p15:clr>
        </p15:guide>
        <p15:guide id="57" pos="2487" userDrawn="1">
          <p15:clr>
            <a:srgbClr val="AFAFAF"/>
          </p15:clr>
        </p15:guide>
        <p15:guide id="58" pos="2705" userDrawn="1">
          <p15:clr>
            <a:srgbClr val="AFAFAF"/>
          </p15:clr>
        </p15:guide>
        <p15:guide id="59" pos="3109" userDrawn="1">
          <p15:clr>
            <a:srgbClr val="AFAFAF"/>
          </p15:clr>
        </p15:guide>
        <p15:guide id="60" pos="3326" userDrawn="1">
          <p15:clr>
            <a:srgbClr val="AFAFAF"/>
          </p15:clr>
        </p15:guide>
        <p15:guide id="61" pos="3731" userDrawn="1">
          <p15:clr>
            <a:srgbClr val="AFAFAF"/>
          </p15:clr>
        </p15:guide>
        <p15:guide id="62" pos="3948" userDrawn="1">
          <p15:clr>
            <a:srgbClr val="AFAFAF"/>
          </p15:clr>
        </p15:guide>
        <p15:guide id="63" pos="4353" userDrawn="1">
          <p15:clr>
            <a:srgbClr val="AFAFAF"/>
          </p15:clr>
        </p15:guide>
        <p15:guide id="64" pos="4570" userDrawn="1">
          <p15:clr>
            <a:srgbClr val="AFAFAF"/>
          </p15:clr>
        </p15:guide>
        <p15:guide id="65" pos="4974" userDrawn="1">
          <p15:clr>
            <a:srgbClr val="AFAFAF"/>
          </p15:clr>
        </p15:guide>
        <p15:guide id="66" pos="5192" userDrawn="1">
          <p15:clr>
            <a:srgbClr val="AFAFAF"/>
          </p15:clr>
        </p15:guide>
        <p15:guide id="67" pos="5596" userDrawn="1">
          <p15:clr>
            <a:srgbClr val="AFAFAF"/>
          </p15:clr>
        </p15:guide>
        <p15:guide id="68" pos="5814" userDrawn="1">
          <p15:clr>
            <a:srgbClr val="AFAFAF"/>
          </p15:clr>
        </p15:guide>
        <p15:guide id="69" pos="6218" userDrawn="1">
          <p15:clr>
            <a:srgbClr val="AFAFAF"/>
          </p15:clr>
        </p15:guide>
        <p15:guide id="70" pos="6436" userDrawn="1">
          <p15:clr>
            <a:srgbClr val="AFAFAF"/>
          </p15:clr>
        </p15:guide>
        <p15:guide id="71" pos="6840" userDrawn="1">
          <p15:clr>
            <a:srgbClr val="AFAFAF"/>
          </p15:clr>
        </p15:guide>
        <p15:guide id="72" pos="7058" userDrawn="1">
          <p15:clr>
            <a:srgbClr val="AFAFAF"/>
          </p15:clr>
        </p15:guide>
        <p15:guide id="73" pos="7462" userDrawn="1">
          <p15:clr>
            <a:srgbClr val="AFAFAF"/>
          </p15:clr>
        </p15:guide>
        <p15:guide id="74" orient="horz" userDrawn="1">
          <p15:clr>
            <a:srgbClr val="AFAFAF"/>
          </p15:clr>
        </p15:guide>
        <p15:guide id="75" orient="horz" pos="4320" userDrawn="1">
          <p15:clr>
            <a:srgbClr val="AFAFAF"/>
          </p15:clr>
        </p15:guide>
        <p15:guide id="76" orient="horz" pos="217" userDrawn="1">
          <p15:clr>
            <a:srgbClr val="AFAFAF"/>
          </p15:clr>
        </p15:guide>
        <p15:guide id="77" orient="horz" pos="433" userDrawn="1">
          <p15:clr>
            <a:srgbClr val="AFAFAF"/>
          </p15:clr>
        </p15:guide>
        <p15:guide id="78" orient="horz" pos="649" userDrawn="1">
          <p15:clr>
            <a:srgbClr val="AFAFAF"/>
          </p15:clr>
        </p15:guide>
        <p15:guide id="79" orient="horz" pos="865" userDrawn="1">
          <p15:clr>
            <a:srgbClr val="AFAFAF"/>
          </p15:clr>
        </p15:guide>
        <p15:guide id="80" orient="horz" pos="1080" userDrawn="1">
          <p15:clr>
            <a:srgbClr val="AFAFAF"/>
          </p15:clr>
        </p15:guide>
        <p15:guide id="81" orient="horz" pos="1296" userDrawn="1">
          <p15:clr>
            <a:srgbClr val="AFAFAF"/>
          </p15:clr>
        </p15:guide>
        <p15:guide id="82" orient="horz" pos="1512" userDrawn="1">
          <p15:clr>
            <a:srgbClr val="AFAFAF"/>
          </p15:clr>
        </p15:guide>
        <p15:guide id="83" orient="horz" pos="1728" userDrawn="1">
          <p15:clr>
            <a:srgbClr val="AFAFAF"/>
          </p15:clr>
        </p15:guide>
        <p15:guide id="84" orient="horz" pos="1944" userDrawn="1">
          <p15:clr>
            <a:srgbClr val="AFAFAF"/>
          </p15:clr>
        </p15:guide>
        <p15:guide id="85" orient="horz" pos="2160" userDrawn="1">
          <p15:clr>
            <a:srgbClr val="AFAFAF"/>
          </p15:clr>
        </p15:guide>
        <p15:guide id="86" orient="horz" pos="2375" userDrawn="1">
          <p15:clr>
            <a:srgbClr val="AFAFAF"/>
          </p15:clr>
        </p15:guide>
        <p15:guide id="87" orient="horz" pos="2591" userDrawn="1">
          <p15:clr>
            <a:srgbClr val="AFAFAF"/>
          </p15:clr>
        </p15:guide>
        <p15:guide id="88" orient="horz" pos="2807" userDrawn="1">
          <p15:clr>
            <a:srgbClr val="AFAFAF"/>
          </p15:clr>
        </p15:guide>
        <p15:guide id="89" orient="horz" pos="3023" userDrawn="1">
          <p15:clr>
            <a:srgbClr val="AFAFAF"/>
          </p15:clr>
        </p15:guide>
        <p15:guide id="90" orient="horz" pos="3239" userDrawn="1">
          <p15:clr>
            <a:srgbClr val="AFAFAF"/>
          </p15:clr>
        </p15:guide>
        <p15:guide id="91" orient="horz" pos="3454" userDrawn="1">
          <p15:clr>
            <a:srgbClr val="AFAFAF"/>
          </p15:clr>
        </p15:guide>
        <p15:guide id="92" orient="horz" pos="3670" userDrawn="1">
          <p15:clr>
            <a:srgbClr val="AFAFAF"/>
          </p15:clr>
        </p15:guide>
        <p15:guide id="93" orient="horz" pos="3886" userDrawn="1">
          <p15:clr>
            <a:srgbClr val="AFAFAF"/>
          </p15:clr>
        </p15:guide>
        <p15:guide id="94" orient="horz" pos="4102" userDrawn="1">
          <p15:clr>
            <a:srgbClr val="AFAFAF"/>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eam (x4)_Dark">
    <p:bg>
      <p:bgRef idx="1001">
        <a:schemeClr val="bg1"/>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FB6167C-9AEC-42D7-1530-33139BDF162B}"/>
              </a:ext>
            </a:extLst>
          </p:cNvPr>
          <p:cNvSpPr>
            <a:spLocks noGrp="1"/>
          </p:cNvSpPr>
          <p:nvPr>
            <p:ph type="title"/>
          </p:nvPr>
        </p:nvSpPr>
        <p:spPr/>
        <p:txBody>
          <a:bodyPr/>
          <a:lstStyle/>
          <a:p>
            <a:r>
              <a:rPr lang="en-US"/>
              <a:t>Click to edit Master title style</a:t>
            </a:r>
            <a:endParaRPr lang="en-AU" dirty="0"/>
          </a:p>
        </p:txBody>
      </p:sp>
      <p:sp>
        <p:nvSpPr>
          <p:cNvPr id="16" name="Picture Placeholder 9">
            <a:extLst>
              <a:ext uri="{FF2B5EF4-FFF2-40B4-BE49-F238E27FC236}">
                <a16:creationId xmlns:a16="http://schemas.microsoft.com/office/drawing/2014/main" id="{748AD747-8E28-DD10-D5BF-8518E237EC10}"/>
              </a:ext>
            </a:extLst>
          </p:cNvPr>
          <p:cNvSpPr>
            <a:spLocks noGrp="1"/>
          </p:cNvSpPr>
          <p:nvPr>
            <p:ph type="pic" sz="quarter" idx="17" hasCustomPrompt="1"/>
          </p:nvPr>
        </p:nvSpPr>
        <p:spPr>
          <a:xfrm>
            <a:off x="344488" y="2055642"/>
            <a:ext cx="2619981" cy="2619981"/>
          </a:xfrm>
          <a:prstGeom prst="ellipse">
            <a:avLst/>
          </a:prstGeom>
          <a:solidFill>
            <a:schemeClr val="accent1"/>
          </a:solidFill>
          <a:ln>
            <a:noFill/>
          </a:ln>
        </p:spPr>
        <p:txBody>
          <a:bodyPr anchor="b"/>
          <a:lstStyle>
            <a:lvl1pPr marL="0" indent="0" algn="ctr">
              <a:buNone/>
              <a:defRPr>
                <a:solidFill>
                  <a:schemeClr val="tx1"/>
                </a:solidFill>
              </a:defRPr>
            </a:lvl1pPr>
          </a:lstStyle>
          <a:p>
            <a:r>
              <a:rPr lang="en-AU" dirty="0"/>
              <a:t>Click to add </a:t>
            </a:r>
            <a:br>
              <a:rPr lang="en-AU" dirty="0"/>
            </a:br>
            <a:r>
              <a:rPr lang="en-AU" dirty="0"/>
              <a:t>Team Photo</a:t>
            </a:r>
          </a:p>
        </p:txBody>
      </p:sp>
      <p:sp>
        <p:nvSpPr>
          <p:cNvPr id="13" name="Text Placeholder 11">
            <a:extLst>
              <a:ext uri="{FF2B5EF4-FFF2-40B4-BE49-F238E27FC236}">
                <a16:creationId xmlns:a16="http://schemas.microsoft.com/office/drawing/2014/main" id="{D2A98D6C-3F04-53AF-C4A8-4501035CF0D3}"/>
              </a:ext>
            </a:extLst>
          </p:cNvPr>
          <p:cNvSpPr>
            <a:spLocks noGrp="1"/>
          </p:cNvSpPr>
          <p:nvPr>
            <p:ph type="body" sz="quarter" idx="14" hasCustomPrompt="1"/>
          </p:nvPr>
        </p:nvSpPr>
        <p:spPr>
          <a:xfrm>
            <a:off x="342294" y="5154258"/>
            <a:ext cx="2617873" cy="345606"/>
          </a:xfrm>
        </p:spPr>
        <p:txBody>
          <a:bodyPr anchor="b"/>
          <a:lstStyle>
            <a:lvl1pPr marL="0" indent="0">
              <a:lnSpc>
                <a:spcPct val="100000"/>
              </a:lnSpc>
              <a:buNone/>
              <a:defRPr sz="1600" b="1">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Name Surname</a:t>
            </a:r>
            <a:endParaRPr lang="en-AU" dirty="0"/>
          </a:p>
        </p:txBody>
      </p:sp>
      <p:sp>
        <p:nvSpPr>
          <p:cNvPr id="15" name="Text Placeholder 11">
            <a:extLst>
              <a:ext uri="{FF2B5EF4-FFF2-40B4-BE49-F238E27FC236}">
                <a16:creationId xmlns:a16="http://schemas.microsoft.com/office/drawing/2014/main" id="{75A1E741-5224-B294-4BE1-153EF59D5CB4}"/>
              </a:ext>
            </a:extLst>
          </p:cNvPr>
          <p:cNvSpPr>
            <a:spLocks noGrp="1"/>
          </p:cNvSpPr>
          <p:nvPr>
            <p:ph type="body" sz="quarter" idx="16" hasCustomPrompt="1"/>
          </p:nvPr>
        </p:nvSpPr>
        <p:spPr>
          <a:xfrm>
            <a:off x="342293" y="5486400"/>
            <a:ext cx="2617873" cy="341313"/>
          </a:xfrm>
        </p:spPr>
        <p:txBody>
          <a:bodyPr anchor="t"/>
          <a:lstStyle>
            <a:lvl1pPr marL="0" indent="0">
              <a:lnSpc>
                <a:spcPct val="100000"/>
              </a:lnSpc>
              <a:buNone/>
              <a:defRPr sz="1200" b="0">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Add text</a:t>
            </a:r>
            <a:endParaRPr lang="en-AU" dirty="0"/>
          </a:p>
        </p:txBody>
      </p:sp>
      <p:sp>
        <p:nvSpPr>
          <p:cNvPr id="10" name="Picture Placeholder 9">
            <a:extLst>
              <a:ext uri="{FF2B5EF4-FFF2-40B4-BE49-F238E27FC236}">
                <a16:creationId xmlns:a16="http://schemas.microsoft.com/office/drawing/2014/main" id="{84F83CFA-5F8E-8873-148A-EA3E1F950D54}"/>
              </a:ext>
            </a:extLst>
          </p:cNvPr>
          <p:cNvSpPr>
            <a:spLocks noGrp="1"/>
          </p:cNvSpPr>
          <p:nvPr>
            <p:ph type="pic" sz="quarter" idx="12" hasCustomPrompt="1"/>
          </p:nvPr>
        </p:nvSpPr>
        <p:spPr>
          <a:xfrm>
            <a:off x="3304569" y="2055642"/>
            <a:ext cx="2619981" cy="2619981"/>
          </a:xfrm>
          <a:prstGeom prst="ellipse">
            <a:avLst/>
          </a:prstGeom>
          <a:solidFill>
            <a:schemeClr val="accent1"/>
          </a:solidFill>
          <a:ln>
            <a:noFill/>
          </a:ln>
        </p:spPr>
        <p:txBody>
          <a:bodyPr anchor="b"/>
          <a:lstStyle>
            <a:lvl1pPr marL="0" indent="0" algn="ctr">
              <a:buNone/>
              <a:defRPr>
                <a:solidFill>
                  <a:schemeClr val="tx1"/>
                </a:solidFill>
              </a:defRPr>
            </a:lvl1pPr>
          </a:lstStyle>
          <a:p>
            <a:r>
              <a:rPr lang="en-AU" dirty="0"/>
              <a:t>Click to add </a:t>
            </a:r>
            <a:br>
              <a:rPr lang="en-AU" dirty="0"/>
            </a:br>
            <a:r>
              <a:rPr lang="en-AU" dirty="0"/>
              <a:t>Team Photo</a:t>
            </a:r>
          </a:p>
        </p:txBody>
      </p:sp>
      <p:sp>
        <p:nvSpPr>
          <p:cNvPr id="12" name="Text Placeholder 11">
            <a:extLst>
              <a:ext uri="{FF2B5EF4-FFF2-40B4-BE49-F238E27FC236}">
                <a16:creationId xmlns:a16="http://schemas.microsoft.com/office/drawing/2014/main" id="{0701FEF4-5426-7BE9-BE5E-346A54B12B28}"/>
              </a:ext>
            </a:extLst>
          </p:cNvPr>
          <p:cNvSpPr>
            <a:spLocks noGrp="1"/>
          </p:cNvSpPr>
          <p:nvPr>
            <p:ph type="body" sz="quarter" idx="13" hasCustomPrompt="1"/>
          </p:nvPr>
        </p:nvSpPr>
        <p:spPr>
          <a:xfrm>
            <a:off x="3303587" y="5154258"/>
            <a:ext cx="2617873" cy="345606"/>
          </a:xfrm>
        </p:spPr>
        <p:txBody>
          <a:bodyPr anchor="b"/>
          <a:lstStyle>
            <a:lvl1pPr marL="0" indent="0">
              <a:lnSpc>
                <a:spcPct val="100000"/>
              </a:lnSpc>
              <a:buNone/>
              <a:defRPr sz="1600" b="1">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Name Surname</a:t>
            </a:r>
            <a:endParaRPr lang="en-AU" dirty="0"/>
          </a:p>
        </p:txBody>
      </p:sp>
      <p:sp>
        <p:nvSpPr>
          <p:cNvPr id="14" name="Text Placeholder 11">
            <a:extLst>
              <a:ext uri="{FF2B5EF4-FFF2-40B4-BE49-F238E27FC236}">
                <a16:creationId xmlns:a16="http://schemas.microsoft.com/office/drawing/2014/main" id="{4500CAB3-A743-1AF6-CF31-8584B45276DF}"/>
              </a:ext>
            </a:extLst>
          </p:cNvPr>
          <p:cNvSpPr>
            <a:spLocks noGrp="1"/>
          </p:cNvSpPr>
          <p:nvPr>
            <p:ph type="body" sz="quarter" idx="15" hasCustomPrompt="1"/>
          </p:nvPr>
        </p:nvSpPr>
        <p:spPr>
          <a:xfrm>
            <a:off x="3303587" y="5486400"/>
            <a:ext cx="2617873" cy="341313"/>
          </a:xfrm>
        </p:spPr>
        <p:txBody>
          <a:bodyPr anchor="t"/>
          <a:lstStyle>
            <a:lvl1pPr marL="0" indent="0">
              <a:lnSpc>
                <a:spcPct val="100000"/>
              </a:lnSpc>
              <a:buNone/>
              <a:defRPr sz="1200" b="0">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Add text</a:t>
            </a:r>
            <a:endParaRPr lang="en-AU" dirty="0"/>
          </a:p>
        </p:txBody>
      </p:sp>
      <p:sp>
        <p:nvSpPr>
          <p:cNvPr id="17" name="Picture Placeholder 9">
            <a:extLst>
              <a:ext uri="{FF2B5EF4-FFF2-40B4-BE49-F238E27FC236}">
                <a16:creationId xmlns:a16="http://schemas.microsoft.com/office/drawing/2014/main" id="{F5962421-E217-70A5-B59F-2BFAB5F7F8C4}"/>
              </a:ext>
            </a:extLst>
          </p:cNvPr>
          <p:cNvSpPr>
            <a:spLocks noGrp="1"/>
          </p:cNvSpPr>
          <p:nvPr>
            <p:ph type="pic" sz="quarter" idx="18" hasCustomPrompt="1"/>
          </p:nvPr>
        </p:nvSpPr>
        <p:spPr>
          <a:xfrm>
            <a:off x="6271524" y="2055642"/>
            <a:ext cx="2619981" cy="2619981"/>
          </a:xfrm>
          <a:prstGeom prst="ellipse">
            <a:avLst/>
          </a:prstGeom>
          <a:solidFill>
            <a:schemeClr val="accent1"/>
          </a:solidFill>
          <a:ln>
            <a:noFill/>
          </a:ln>
        </p:spPr>
        <p:txBody>
          <a:bodyPr anchor="b"/>
          <a:lstStyle>
            <a:lvl1pPr marL="0" indent="0" algn="ctr">
              <a:buNone/>
              <a:defRPr>
                <a:solidFill>
                  <a:schemeClr val="tx1"/>
                </a:solidFill>
              </a:defRPr>
            </a:lvl1pPr>
          </a:lstStyle>
          <a:p>
            <a:r>
              <a:rPr lang="en-AU" dirty="0"/>
              <a:t>Click to add </a:t>
            </a:r>
            <a:br>
              <a:rPr lang="en-AU" dirty="0"/>
            </a:br>
            <a:r>
              <a:rPr lang="en-AU" dirty="0"/>
              <a:t>Team Photo</a:t>
            </a:r>
          </a:p>
        </p:txBody>
      </p:sp>
      <p:sp>
        <p:nvSpPr>
          <p:cNvPr id="18" name="Text Placeholder 11">
            <a:extLst>
              <a:ext uri="{FF2B5EF4-FFF2-40B4-BE49-F238E27FC236}">
                <a16:creationId xmlns:a16="http://schemas.microsoft.com/office/drawing/2014/main" id="{82629CA9-17A9-A638-327E-F18796B3E73F}"/>
              </a:ext>
            </a:extLst>
          </p:cNvPr>
          <p:cNvSpPr>
            <a:spLocks noGrp="1"/>
          </p:cNvSpPr>
          <p:nvPr>
            <p:ph type="body" sz="quarter" idx="19" hasCustomPrompt="1"/>
          </p:nvPr>
        </p:nvSpPr>
        <p:spPr>
          <a:xfrm>
            <a:off x="6270542" y="5154258"/>
            <a:ext cx="2617873" cy="345606"/>
          </a:xfrm>
        </p:spPr>
        <p:txBody>
          <a:bodyPr anchor="b"/>
          <a:lstStyle>
            <a:lvl1pPr marL="0" indent="0">
              <a:lnSpc>
                <a:spcPct val="100000"/>
              </a:lnSpc>
              <a:buNone/>
              <a:defRPr sz="1600" b="1">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Name Surname</a:t>
            </a:r>
            <a:endParaRPr lang="en-AU" dirty="0"/>
          </a:p>
        </p:txBody>
      </p:sp>
      <p:sp>
        <p:nvSpPr>
          <p:cNvPr id="19" name="Text Placeholder 11">
            <a:extLst>
              <a:ext uri="{FF2B5EF4-FFF2-40B4-BE49-F238E27FC236}">
                <a16:creationId xmlns:a16="http://schemas.microsoft.com/office/drawing/2014/main" id="{A8A4AD90-F277-CE0E-89B5-9B0825F62BE9}"/>
              </a:ext>
            </a:extLst>
          </p:cNvPr>
          <p:cNvSpPr>
            <a:spLocks noGrp="1"/>
          </p:cNvSpPr>
          <p:nvPr>
            <p:ph type="body" sz="quarter" idx="20" hasCustomPrompt="1"/>
          </p:nvPr>
        </p:nvSpPr>
        <p:spPr>
          <a:xfrm>
            <a:off x="6270542" y="5486400"/>
            <a:ext cx="2617873" cy="341313"/>
          </a:xfrm>
        </p:spPr>
        <p:txBody>
          <a:bodyPr anchor="t"/>
          <a:lstStyle>
            <a:lvl1pPr marL="0" indent="0">
              <a:lnSpc>
                <a:spcPct val="100000"/>
              </a:lnSpc>
              <a:buNone/>
              <a:defRPr sz="1200" b="0">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Add text</a:t>
            </a:r>
            <a:endParaRPr lang="en-AU" dirty="0"/>
          </a:p>
        </p:txBody>
      </p:sp>
      <p:sp>
        <p:nvSpPr>
          <p:cNvPr id="20" name="Picture Placeholder 9">
            <a:extLst>
              <a:ext uri="{FF2B5EF4-FFF2-40B4-BE49-F238E27FC236}">
                <a16:creationId xmlns:a16="http://schemas.microsoft.com/office/drawing/2014/main" id="{292D5CBE-D7EF-F122-2EF9-E16257B7C500}"/>
              </a:ext>
            </a:extLst>
          </p:cNvPr>
          <p:cNvSpPr>
            <a:spLocks noGrp="1"/>
          </p:cNvSpPr>
          <p:nvPr>
            <p:ph type="pic" sz="quarter" idx="21" hasCustomPrompt="1"/>
          </p:nvPr>
        </p:nvSpPr>
        <p:spPr>
          <a:xfrm>
            <a:off x="9227004" y="2055642"/>
            <a:ext cx="2619981" cy="2619981"/>
          </a:xfrm>
          <a:prstGeom prst="ellipse">
            <a:avLst/>
          </a:prstGeom>
          <a:solidFill>
            <a:schemeClr val="accent1"/>
          </a:solidFill>
          <a:ln>
            <a:noFill/>
          </a:ln>
        </p:spPr>
        <p:txBody>
          <a:bodyPr anchor="b"/>
          <a:lstStyle>
            <a:lvl1pPr marL="0" indent="0" algn="ctr">
              <a:buNone/>
              <a:defRPr>
                <a:solidFill>
                  <a:schemeClr val="tx1"/>
                </a:solidFill>
              </a:defRPr>
            </a:lvl1pPr>
          </a:lstStyle>
          <a:p>
            <a:r>
              <a:rPr lang="en-AU" dirty="0"/>
              <a:t>Click to add </a:t>
            </a:r>
            <a:br>
              <a:rPr lang="en-AU" dirty="0"/>
            </a:br>
            <a:r>
              <a:rPr lang="en-AU" dirty="0"/>
              <a:t>Team Photo</a:t>
            </a:r>
          </a:p>
        </p:txBody>
      </p:sp>
      <p:sp>
        <p:nvSpPr>
          <p:cNvPr id="21" name="Text Placeholder 11">
            <a:extLst>
              <a:ext uri="{FF2B5EF4-FFF2-40B4-BE49-F238E27FC236}">
                <a16:creationId xmlns:a16="http://schemas.microsoft.com/office/drawing/2014/main" id="{0E544C57-B306-D539-2A5F-6743F90FFDDF}"/>
              </a:ext>
            </a:extLst>
          </p:cNvPr>
          <p:cNvSpPr>
            <a:spLocks noGrp="1"/>
          </p:cNvSpPr>
          <p:nvPr>
            <p:ph type="body" sz="quarter" idx="22" hasCustomPrompt="1"/>
          </p:nvPr>
        </p:nvSpPr>
        <p:spPr>
          <a:xfrm>
            <a:off x="9226022" y="5154258"/>
            <a:ext cx="2617873" cy="345606"/>
          </a:xfrm>
        </p:spPr>
        <p:txBody>
          <a:bodyPr anchor="b"/>
          <a:lstStyle>
            <a:lvl1pPr marL="0" indent="0">
              <a:lnSpc>
                <a:spcPct val="100000"/>
              </a:lnSpc>
              <a:buNone/>
              <a:defRPr sz="1600" b="1">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Name Surname</a:t>
            </a:r>
            <a:endParaRPr lang="en-AU" dirty="0"/>
          </a:p>
        </p:txBody>
      </p:sp>
      <p:sp>
        <p:nvSpPr>
          <p:cNvPr id="22" name="Text Placeholder 11">
            <a:extLst>
              <a:ext uri="{FF2B5EF4-FFF2-40B4-BE49-F238E27FC236}">
                <a16:creationId xmlns:a16="http://schemas.microsoft.com/office/drawing/2014/main" id="{FCB9643F-9F47-B539-9A15-65A620362760}"/>
              </a:ext>
            </a:extLst>
          </p:cNvPr>
          <p:cNvSpPr>
            <a:spLocks noGrp="1"/>
          </p:cNvSpPr>
          <p:nvPr>
            <p:ph type="body" sz="quarter" idx="23" hasCustomPrompt="1"/>
          </p:nvPr>
        </p:nvSpPr>
        <p:spPr>
          <a:xfrm>
            <a:off x="9226022" y="5486400"/>
            <a:ext cx="2617873" cy="341313"/>
          </a:xfrm>
        </p:spPr>
        <p:txBody>
          <a:bodyPr anchor="t"/>
          <a:lstStyle>
            <a:lvl1pPr marL="0" indent="0">
              <a:lnSpc>
                <a:spcPct val="100000"/>
              </a:lnSpc>
              <a:buNone/>
              <a:defRPr sz="1200" b="0">
                <a:solidFill>
                  <a:schemeClr val="tx1"/>
                </a:solidFill>
              </a:defRPr>
            </a:lvl1pPr>
            <a:lvl2pPr marL="0" indent="0">
              <a:lnSpc>
                <a:spcPct val="100000"/>
              </a:lnSpc>
              <a:buNone/>
              <a:defRPr sz="1600" b="1"/>
            </a:lvl2pPr>
            <a:lvl3pPr marL="0" indent="0">
              <a:lnSpc>
                <a:spcPct val="100000"/>
              </a:lnSpc>
              <a:buNone/>
              <a:defRPr sz="1600" b="1"/>
            </a:lvl3pPr>
            <a:lvl4pPr marL="0" indent="0">
              <a:lnSpc>
                <a:spcPct val="100000"/>
              </a:lnSpc>
              <a:buNone/>
              <a:defRPr sz="1600" b="1"/>
            </a:lvl4pPr>
            <a:lvl5pPr marL="0" indent="0">
              <a:lnSpc>
                <a:spcPct val="100000"/>
              </a:lnSpc>
              <a:buNone/>
              <a:defRPr sz="1600" b="1"/>
            </a:lvl5pPr>
          </a:lstStyle>
          <a:p>
            <a:pPr lvl="0"/>
            <a:r>
              <a:rPr lang="en-AU"/>
              <a:t>Add text</a:t>
            </a:r>
            <a:endParaRPr lang="en-AU" dirty="0"/>
          </a:p>
        </p:txBody>
      </p:sp>
      <p:sp>
        <p:nvSpPr>
          <p:cNvPr id="8" name="Slide Number Placeholder 7">
            <a:extLst>
              <a:ext uri="{FF2B5EF4-FFF2-40B4-BE49-F238E27FC236}">
                <a16:creationId xmlns:a16="http://schemas.microsoft.com/office/drawing/2014/main" id="{FACD4E0C-F9AE-C153-6EB8-2B8427395417}"/>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1649DA47-95C3-2A0A-8E7B-5B912AFF3D4F}"/>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Tree>
    <p:extLst>
      <p:ext uri="{BB962C8B-B14F-4D97-AF65-F5344CB8AC3E}">
        <p14:creationId xmlns:p14="http://schemas.microsoft.com/office/powerpoint/2010/main" val="396823373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eam (x1)_Dark">
    <p:bg>
      <p:bgRef idx="1001">
        <a:schemeClr val="bg1"/>
      </p:bgRef>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1D1C8DD-9AE7-C49F-B4D5-387DD59151A9}"/>
              </a:ext>
            </a:extLst>
          </p:cNvPr>
          <p:cNvSpPr>
            <a:spLocks noGrp="1"/>
          </p:cNvSpPr>
          <p:nvPr>
            <p:ph type="title" hasCustomPrompt="1"/>
          </p:nvPr>
        </p:nvSpPr>
        <p:spPr>
          <a:xfrm>
            <a:off x="8238074" y="2743200"/>
            <a:ext cx="3608911" cy="1444358"/>
          </a:xfrm>
        </p:spPr>
        <p:txBody>
          <a:bodyPr anchor="b"/>
          <a:lstStyle>
            <a:lvl1pPr>
              <a:defRPr/>
            </a:lvl1pPr>
          </a:lstStyle>
          <a:p>
            <a:r>
              <a:rPr lang="en-AU"/>
              <a:t>Name</a:t>
            </a:r>
            <a:br>
              <a:rPr lang="en-AU"/>
            </a:br>
            <a:r>
              <a:rPr lang="en-AU"/>
              <a:t>Surname</a:t>
            </a:r>
            <a:endParaRPr lang="en-AU" dirty="0"/>
          </a:p>
        </p:txBody>
      </p:sp>
      <p:sp>
        <p:nvSpPr>
          <p:cNvPr id="4" name="Text Placeholder 3">
            <a:extLst>
              <a:ext uri="{FF2B5EF4-FFF2-40B4-BE49-F238E27FC236}">
                <a16:creationId xmlns:a16="http://schemas.microsoft.com/office/drawing/2014/main" id="{287AB972-B897-5707-8EC9-9FE4337A79BA}"/>
              </a:ext>
            </a:extLst>
          </p:cNvPr>
          <p:cNvSpPr>
            <a:spLocks noGrp="1"/>
          </p:cNvSpPr>
          <p:nvPr>
            <p:ph type="body" sz="quarter" idx="29"/>
          </p:nvPr>
        </p:nvSpPr>
        <p:spPr>
          <a:xfrm>
            <a:off x="8238074" y="4352926"/>
            <a:ext cx="3611026" cy="18510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27" name="Picture Placeholder 26">
            <a:extLst>
              <a:ext uri="{FF2B5EF4-FFF2-40B4-BE49-F238E27FC236}">
                <a16:creationId xmlns:a16="http://schemas.microsoft.com/office/drawing/2014/main" id="{17E10496-8AE9-D36E-3261-8D3111D31C23}"/>
              </a:ext>
            </a:extLst>
          </p:cNvPr>
          <p:cNvSpPr>
            <a:spLocks noGrp="1"/>
          </p:cNvSpPr>
          <p:nvPr>
            <p:ph type="pic" sz="quarter" idx="28"/>
          </p:nvPr>
        </p:nvSpPr>
        <p:spPr>
          <a:xfrm>
            <a:off x="-2112" y="188914"/>
            <a:ext cx="7830861" cy="6669089"/>
          </a:xfrm>
          <a:custGeom>
            <a:avLst/>
            <a:gdLst>
              <a:gd name="connsiteX0" fmla="*/ 3564861 w 7830861"/>
              <a:gd name="connsiteY0" fmla="*/ 0 h 6669089"/>
              <a:gd name="connsiteX1" fmla="*/ 7830861 w 7830861"/>
              <a:gd name="connsiteY1" fmla="*/ 4266000 h 6669089"/>
              <a:gd name="connsiteX2" fmla="*/ 7102295 w 7830861"/>
              <a:gd name="connsiteY2" fmla="*/ 6651162 h 6669089"/>
              <a:gd name="connsiteX3" fmla="*/ 7088889 w 7830861"/>
              <a:gd name="connsiteY3" fmla="*/ 6669089 h 6669089"/>
              <a:gd name="connsiteX4" fmla="*/ 1333500 w 7830861"/>
              <a:gd name="connsiteY4" fmla="*/ 6669089 h 6669089"/>
              <a:gd name="connsiteX5" fmla="*/ 40338 w 7830861"/>
              <a:gd name="connsiteY5" fmla="*/ 6669089 h 6669089"/>
              <a:gd name="connsiteX6" fmla="*/ 0 w 7830861"/>
              <a:gd name="connsiteY6" fmla="*/ 6669089 h 6669089"/>
              <a:gd name="connsiteX7" fmla="*/ 0 w 7830861"/>
              <a:gd name="connsiteY7" fmla="*/ 6608380 h 6669089"/>
              <a:gd name="connsiteX8" fmla="*/ 0 w 7830861"/>
              <a:gd name="connsiteY8" fmla="*/ 5335589 h 6669089"/>
              <a:gd name="connsiteX9" fmla="*/ 0 w 7830861"/>
              <a:gd name="connsiteY9" fmla="*/ 1923620 h 6669089"/>
              <a:gd name="connsiteX10" fmla="*/ 27427 w 7830861"/>
              <a:gd name="connsiteY10" fmla="*/ 1880839 h 6669089"/>
              <a:gd name="connsiteX11" fmla="*/ 3564861 w 7830861"/>
              <a:gd name="connsiteY11" fmla="*/ 0 h 666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30861" h="6669089">
                <a:moveTo>
                  <a:pt x="3564861" y="0"/>
                </a:moveTo>
                <a:cubicBezTo>
                  <a:pt x="5920908" y="0"/>
                  <a:pt x="7830861" y="1909953"/>
                  <a:pt x="7830861" y="4266000"/>
                </a:cubicBezTo>
                <a:cubicBezTo>
                  <a:pt x="7830861" y="5149518"/>
                  <a:pt x="7562274" y="5970304"/>
                  <a:pt x="7102295" y="6651162"/>
                </a:cubicBezTo>
                <a:lnTo>
                  <a:pt x="7088889" y="6669089"/>
                </a:lnTo>
                <a:lnTo>
                  <a:pt x="1333500" y="6669089"/>
                </a:lnTo>
                <a:lnTo>
                  <a:pt x="40338" y="6669089"/>
                </a:lnTo>
                <a:lnTo>
                  <a:pt x="0" y="6669089"/>
                </a:lnTo>
                <a:lnTo>
                  <a:pt x="0" y="6608380"/>
                </a:lnTo>
                <a:lnTo>
                  <a:pt x="0" y="5335589"/>
                </a:lnTo>
                <a:lnTo>
                  <a:pt x="0" y="1923620"/>
                </a:lnTo>
                <a:lnTo>
                  <a:pt x="27427" y="1880839"/>
                </a:lnTo>
                <a:cubicBezTo>
                  <a:pt x="794058" y="746076"/>
                  <a:pt x="2092332" y="0"/>
                  <a:pt x="3564861" y="0"/>
                </a:cubicBezTo>
                <a:close/>
              </a:path>
            </a:pathLst>
          </a:custGeom>
          <a:solidFill>
            <a:schemeClr val="accent1"/>
          </a:solidFill>
        </p:spPr>
        <p:txBody>
          <a:bodyPr wrap="square" bIns="2700000" anchor="b" anchorCtr="0">
            <a:noAutofit/>
          </a:bodyPr>
          <a:lstStyle>
            <a:lvl1pPr algn="ctr">
              <a:defRPr>
                <a:solidFill>
                  <a:schemeClr val="bg1"/>
                </a:solidFill>
              </a:defRPr>
            </a:lvl1pPr>
          </a:lstStyle>
          <a:p>
            <a:r>
              <a:rPr lang="en-US"/>
              <a:t>Click icon to add picture</a:t>
            </a:r>
            <a:endParaRPr lang="en-AU" dirty="0"/>
          </a:p>
        </p:txBody>
      </p:sp>
      <p:sp>
        <p:nvSpPr>
          <p:cNvPr id="8" name="Slide Number Placeholder 7">
            <a:extLst>
              <a:ext uri="{FF2B5EF4-FFF2-40B4-BE49-F238E27FC236}">
                <a16:creationId xmlns:a16="http://schemas.microsoft.com/office/drawing/2014/main" id="{FACD4E0C-F9AE-C153-6EB8-2B8427395417}"/>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1649DA47-95C3-2A0A-8E7B-5B912AFF3D4F}"/>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pic>
        <p:nvPicPr>
          <p:cNvPr id="2" name="Graphic 1">
            <a:extLst>
              <a:ext uri="{FF2B5EF4-FFF2-40B4-BE49-F238E27FC236}">
                <a16:creationId xmlns:a16="http://schemas.microsoft.com/office/drawing/2014/main" id="{AC925B6C-4994-825C-DE4D-38310CF4438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44401" y="343694"/>
            <a:ext cx="1004465" cy="476665"/>
          </a:xfrm>
          <a:prstGeom prst="rect">
            <a:avLst/>
          </a:prstGeom>
        </p:spPr>
      </p:pic>
    </p:spTree>
    <p:extLst>
      <p:ext uri="{BB962C8B-B14F-4D97-AF65-F5344CB8AC3E}">
        <p14:creationId xmlns:p14="http://schemas.microsoft.com/office/powerpoint/2010/main" val="124796280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6"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Project 1_Dark">
    <p:bg>
      <p:bgRef idx="1001">
        <a:schemeClr val="bg1"/>
      </p:bgRef>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E5AE4EB8-BECF-EBD0-9126-361817EE53BC}"/>
              </a:ext>
            </a:extLst>
          </p:cNvPr>
          <p:cNvSpPr>
            <a:spLocks noGrp="1"/>
          </p:cNvSpPr>
          <p:nvPr>
            <p:ph type="pic" sz="quarter" idx="25"/>
          </p:nvPr>
        </p:nvSpPr>
        <p:spPr>
          <a:xfrm>
            <a:off x="-1" y="0"/>
            <a:ext cx="6267565" cy="6858000"/>
          </a:xfrm>
        </p:spPr>
        <p:txBody>
          <a:bodyPr bIns="2808000" anchor="b"/>
          <a:lstStyle>
            <a:lvl1pPr algn="ctr">
              <a:defRPr>
                <a:solidFill>
                  <a:schemeClr val="tx1"/>
                </a:solidFill>
              </a:defRPr>
            </a:lvl1pPr>
          </a:lstStyle>
          <a:p>
            <a:r>
              <a:rPr lang="en-US"/>
              <a:t>Click icon to add picture</a:t>
            </a:r>
            <a:endParaRPr lang="en-AU" dirty="0"/>
          </a:p>
        </p:txBody>
      </p:sp>
      <p:sp>
        <p:nvSpPr>
          <p:cNvPr id="4" name="Text Placeholder 24">
            <a:extLst>
              <a:ext uri="{FF2B5EF4-FFF2-40B4-BE49-F238E27FC236}">
                <a16:creationId xmlns:a16="http://schemas.microsoft.com/office/drawing/2014/main" id="{51BC1020-1D61-99ED-B8DC-CD2E66C0CE3A}"/>
              </a:ext>
              <a:ext uri="{C183D7F6-B498-43B3-948B-1728B52AA6E4}">
                <adec:decorative xmlns:adec="http://schemas.microsoft.com/office/drawing/2017/decorative" val="1"/>
              </a:ext>
            </a:extLst>
          </p:cNvPr>
          <p:cNvSpPr>
            <a:spLocks noGrp="1"/>
          </p:cNvSpPr>
          <p:nvPr>
            <p:ph type="body" sz="quarter" idx="24" hasCustomPrompt="1"/>
          </p:nvPr>
        </p:nvSpPr>
        <p:spPr>
          <a:xfrm>
            <a:off x="344401" y="343694"/>
            <a:ext cx="1005966" cy="472262"/>
          </a:xfrm>
          <a:blipFill>
            <a:blip r:embed="rId3">
              <a:extLst>
                <a:ext uri="{96DAC541-7B7A-43D3-8B79-37D633B846F1}">
                  <asvg:svgBlip xmlns:asvg="http://schemas.microsoft.com/office/drawing/2016/SVG/main" r:embed="rId4"/>
                </a:ext>
              </a:extLst>
            </a:blip>
            <a:stretch>
              <a:fillRect/>
            </a:stretch>
          </a:blipFill>
        </p:spPr>
        <p:txBody>
          <a:bodyPr/>
          <a:lstStyle>
            <a:lvl1pPr marL="0" indent="0">
              <a:buNone/>
              <a:defRPr/>
            </a:lvl1pPr>
          </a:lstStyle>
          <a:p>
            <a:pPr lvl="0"/>
            <a:r>
              <a:rPr lang="en-AU"/>
              <a:t>  </a:t>
            </a:r>
            <a:endParaRPr lang="en-AU" dirty="0"/>
          </a:p>
        </p:txBody>
      </p:sp>
      <p:sp>
        <p:nvSpPr>
          <p:cNvPr id="41" name="Text Placeholder 9">
            <a:extLst>
              <a:ext uri="{FF2B5EF4-FFF2-40B4-BE49-F238E27FC236}">
                <a16:creationId xmlns:a16="http://schemas.microsoft.com/office/drawing/2014/main" id="{31E0CDCA-4D06-B830-F24B-826FF5BAA29A}"/>
              </a:ext>
            </a:extLst>
          </p:cNvPr>
          <p:cNvSpPr>
            <a:spLocks noGrp="1"/>
          </p:cNvSpPr>
          <p:nvPr>
            <p:ph type="body" sz="quarter" idx="13"/>
          </p:nvPr>
        </p:nvSpPr>
        <p:spPr>
          <a:xfrm>
            <a:off x="340154" y="5847948"/>
            <a:ext cx="3692962" cy="667151"/>
          </a:xfrm>
        </p:spPr>
        <p:txBody>
          <a:bodyPr>
            <a:no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tx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
        <p:nvSpPr>
          <p:cNvPr id="27" name="Freeform 26">
            <a:extLst>
              <a:ext uri="{FF2B5EF4-FFF2-40B4-BE49-F238E27FC236}">
                <a16:creationId xmlns:a16="http://schemas.microsoft.com/office/drawing/2014/main" id="{7B38B57C-C8CB-F478-E367-7DF8F55C54F2}"/>
              </a:ext>
              <a:ext uri="{C183D7F6-B498-43B3-948B-1728B52AA6E4}">
                <adec:decorative xmlns:adec="http://schemas.microsoft.com/office/drawing/2017/decorative" val="1"/>
              </a:ext>
            </a:extLst>
          </p:cNvPr>
          <p:cNvSpPr/>
          <p:nvPr/>
        </p:nvSpPr>
        <p:spPr>
          <a:xfrm>
            <a:off x="6267565" y="494"/>
            <a:ext cx="5924433" cy="3455749"/>
          </a:xfrm>
          <a:custGeom>
            <a:avLst/>
            <a:gdLst>
              <a:gd name="connsiteX0" fmla="*/ 7330874 w 11848094"/>
              <a:gd name="connsiteY0" fmla="*/ 6911371 h 6911498"/>
              <a:gd name="connsiteX1" fmla="*/ 7330954 w 11848094"/>
              <a:gd name="connsiteY1" fmla="*/ 6911371 h 6911498"/>
              <a:gd name="connsiteX2" fmla="*/ 7330826 w 11848094"/>
              <a:gd name="connsiteY2" fmla="*/ 6911498 h 6911498"/>
              <a:gd name="connsiteX3" fmla="*/ 9890670 w 11848094"/>
              <a:gd name="connsiteY3" fmla="*/ 381 h 6911498"/>
              <a:gd name="connsiteX4" fmla="*/ 11515930 w 11848094"/>
              <a:gd name="connsiteY4" fmla="*/ 381 h 6911498"/>
              <a:gd name="connsiteX5" fmla="*/ 11397534 w 11848094"/>
              <a:gd name="connsiteY5" fmla="*/ 1136735 h 6911498"/>
              <a:gd name="connsiteX6" fmla="*/ 11797112 w 11848094"/>
              <a:gd name="connsiteY6" fmla="*/ 1759148 h 6911498"/>
              <a:gd name="connsiteX7" fmla="*/ 11848094 w 11848094"/>
              <a:gd name="connsiteY7" fmla="*/ 1804299 h 6911498"/>
              <a:gd name="connsiteX8" fmla="*/ 11848094 w 11848094"/>
              <a:gd name="connsiteY8" fmla="*/ 4047105 h 6911498"/>
              <a:gd name="connsiteX9" fmla="*/ 11694538 w 11848094"/>
              <a:gd name="connsiteY9" fmla="*/ 3977684 h 6911498"/>
              <a:gd name="connsiteX10" fmla="*/ 10584904 w 11848094"/>
              <a:gd name="connsiteY10" fmla="*/ 3307052 h 6911498"/>
              <a:gd name="connsiteX11" fmla="*/ 9816862 w 11848094"/>
              <a:gd name="connsiteY11" fmla="*/ 2312726 h 6911498"/>
              <a:gd name="connsiteX12" fmla="*/ 9642828 w 11848094"/>
              <a:gd name="connsiteY12" fmla="*/ 1149440 h 6911498"/>
              <a:gd name="connsiteX13" fmla="*/ 9650958 w 11848094"/>
              <a:gd name="connsiteY13" fmla="*/ 1025323 h 6911498"/>
              <a:gd name="connsiteX14" fmla="*/ 9890670 w 11848094"/>
              <a:gd name="connsiteY14" fmla="*/ 381 h 6911498"/>
              <a:gd name="connsiteX15" fmla="*/ 3795499 w 11848094"/>
              <a:gd name="connsiteY15" fmla="*/ 0 h 6911498"/>
              <a:gd name="connsiteX16" fmla="*/ 5652466 w 11848094"/>
              <a:gd name="connsiteY16" fmla="*/ 0 h 6911498"/>
              <a:gd name="connsiteX17" fmla="*/ 7765788 w 11848094"/>
              <a:gd name="connsiteY17" fmla="*/ 5731697 h 6911498"/>
              <a:gd name="connsiteX18" fmla="*/ 7330874 w 11848094"/>
              <a:gd name="connsiteY18" fmla="*/ 6911371 h 6911498"/>
              <a:gd name="connsiteX19" fmla="*/ 6343906 w 11848094"/>
              <a:gd name="connsiteY19" fmla="*/ 6911371 h 6911498"/>
              <a:gd name="connsiteX20" fmla="*/ 0 w 11848094"/>
              <a:gd name="connsiteY20" fmla="*/ 0 h 6911498"/>
              <a:gd name="connsiteX21" fmla="*/ 670994 w 11848094"/>
              <a:gd name="connsiteY21" fmla="*/ 0 h 6911498"/>
              <a:gd name="connsiteX22" fmla="*/ 2784316 w 11848094"/>
              <a:gd name="connsiteY22" fmla="*/ 5731697 h 6911498"/>
              <a:gd name="connsiteX23" fmla="*/ 2349354 w 11848094"/>
              <a:gd name="connsiteY23" fmla="*/ 6911498 h 6911498"/>
              <a:gd name="connsiteX24" fmla="*/ 1362308 w 11848094"/>
              <a:gd name="connsiteY24" fmla="*/ 6911498 h 6911498"/>
              <a:gd name="connsiteX25" fmla="*/ 0 w 11848094"/>
              <a:gd name="connsiteY25" fmla="*/ 3216806 h 6911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848094" h="6911498">
                <a:moveTo>
                  <a:pt x="7330874" y="6911371"/>
                </a:moveTo>
                <a:lnTo>
                  <a:pt x="7330954" y="6911371"/>
                </a:lnTo>
                <a:lnTo>
                  <a:pt x="7330826" y="6911498"/>
                </a:lnTo>
                <a:close/>
                <a:moveTo>
                  <a:pt x="9890670" y="381"/>
                </a:moveTo>
                <a:lnTo>
                  <a:pt x="11515930" y="381"/>
                </a:lnTo>
                <a:cubicBezTo>
                  <a:pt x="11380132" y="245564"/>
                  <a:pt x="11252464" y="692611"/>
                  <a:pt x="11397534" y="1136735"/>
                </a:cubicBezTo>
                <a:cubicBezTo>
                  <a:pt x="11479472" y="1387636"/>
                  <a:pt x="11618722" y="1588614"/>
                  <a:pt x="11797112" y="1759148"/>
                </a:cubicBezTo>
                <a:lnTo>
                  <a:pt x="11848094" y="1804299"/>
                </a:lnTo>
                <a:lnTo>
                  <a:pt x="11848094" y="4047105"/>
                </a:lnTo>
                <a:lnTo>
                  <a:pt x="11694538" y="3977684"/>
                </a:lnTo>
                <a:cubicBezTo>
                  <a:pt x="11302642" y="3794623"/>
                  <a:pt x="10918874" y="3584248"/>
                  <a:pt x="10584904" y="3307052"/>
                </a:cubicBezTo>
                <a:cubicBezTo>
                  <a:pt x="10239882" y="3020580"/>
                  <a:pt x="9977814" y="2733475"/>
                  <a:pt x="9816862" y="2312726"/>
                </a:cubicBezTo>
                <a:cubicBezTo>
                  <a:pt x="9675602" y="1943553"/>
                  <a:pt x="9623900" y="1543256"/>
                  <a:pt x="9642828" y="1149440"/>
                </a:cubicBezTo>
                <a:cubicBezTo>
                  <a:pt x="9644860" y="1108152"/>
                  <a:pt x="9647528" y="1066737"/>
                  <a:pt x="9650958" y="1025323"/>
                </a:cubicBezTo>
                <a:cubicBezTo>
                  <a:pt x="9680048" y="671395"/>
                  <a:pt x="9743818" y="322422"/>
                  <a:pt x="9890670" y="381"/>
                </a:cubicBezTo>
                <a:close/>
                <a:moveTo>
                  <a:pt x="3795499" y="0"/>
                </a:moveTo>
                <a:lnTo>
                  <a:pt x="5652466" y="0"/>
                </a:lnTo>
                <a:lnTo>
                  <a:pt x="7765788" y="5731697"/>
                </a:lnTo>
                <a:lnTo>
                  <a:pt x="7330874" y="6911371"/>
                </a:lnTo>
                <a:lnTo>
                  <a:pt x="6343906" y="6911371"/>
                </a:lnTo>
                <a:close/>
                <a:moveTo>
                  <a:pt x="0" y="0"/>
                </a:moveTo>
                <a:lnTo>
                  <a:pt x="670994" y="0"/>
                </a:lnTo>
                <a:lnTo>
                  <a:pt x="2784316" y="5731697"/>
                </a:lnTo>
                <a:lnTo>
                  <a:pt x="2349354" y="6911498"/>
                </a:lnTo>
                <a:lnTo>
                  <a:pt x="1362308" y="6911498"/>
                </a:lnTo>
                <a:lnTo>
                  <a:pt x="0" y="3216806"/>
                </a:lnTo>
                <a:close/>
              </a:path>
            </a:pathLst>
          </a:custGeom>
          <a:solidFill>
            <a:srgbClr val="F9423A"/>
          </a:solidFill>
          <a:ln w="12700" cap="flat">
            <a:noFill/>
            <a:prstDash val="solid"/>
            <a:miter/>
          </a:ln>
        </p:spPr>
        <p:txBody>
          <a:bodyPr rtlCol="0" anchor="ctr"/>
          <a:lstStyle/>
          <a:p>
            <a:endParaRPr lang="en-AU" sz="900" dirty="0"/>
          </a:p>
        </p:txBody>
      </p:sp>
      <p:sp>
        <p:nvSpPr>
          <p:cNvPr id="29" name="Freeform 28">
            <a:extLst>
              <a:ext uri="{FF2B5EF4-FFF2-40B4-BE49-F238E27FC236}">
                <a16:creationId xmlns:a16="http://schemas.microsoft.com/office/drawing/2014/main" id="{662D7A19-F103-E7F0-71A1-AE5CDCCC0F43}"/>
              </a:ext>
              <a:ext uri="{C183D7F6-B498-43B3-948B-1728B52AA6E4}">
                <adec:decorative xmlns:adec="http://schemas.microsoft.com/office/drawing/2017/decorative" val="1"/>
              </a:ext>
            </a:extLst>
          </p:cNvPr>
          <p:cNvSpPr/>
          <p:nvPr/>
        </p:nvSpPr>
        <p:spPr>
          <a:xfrm>
            <a:off x="6267565" y="3434139"/>
            <a:ext cx="5924436" cy="3423861"/>
          </a:xfrm>
          <a:custGeom>
            <a:avLst/>
            <a:gdLst>
              <a:gd name="connsiteX0" fmla="*/ 0 w 11848100"/>
              <a:gd name="connsiteY0" fmla="*/ 2085131 h 6847721"/>
              <a:gd name="connsiteX1" fmla="*/ 65605 w 11848100"/>
              <a:gd name="connsiteY1" fmla="*/ 2124432 h 6847721"/>
              <a:gd name="connsiteX2" fmla="*/ 1246201 w 11848100"/>
              <a:gd name="connsiteY2" fmla="*/ 2650644 h 6847721"/>
              <a:gd name="connsiteX3" fmla="*/ 2551466 w 11848100"/>
              <a:gd name="connsiteY3" fmla="*/ 3430403 h 6847721"/>
              <a:gd name="connsiteX4" fmla="*/ 3514760 w 11848100"/>
              <a:gd name="connsiteY4" fmla="*/ 5253016 h 6847721"/>
              <a:gd name="connsiteX5" fmla="*/ 3524540 w 11848100"/>
              <a:gd name="connsiteY5" fmla="*/ 5523225 h 6847721"/>
              <a:gd name="connsiteX6" fmla="*/ 3373517 w 11848100"/>
              <a:gd name="connsiteY6" fmla="*/ 6559057 h 6847721"/>
              <a:gd name="connsiteX7" fmla="*/ 3255597 w 11848100"/>
              <a:gd name="connsiteY7" fmla="*/ 6847721 h 6847721"/>
              <a:gd name="connsiteX8" fmla="*/ 1598282 w 11848100"/>
              <a:gd name="connsiteY8" fmla="*/ 6847721 h 6847721"/>
              <a:gd name="connsiteX9" fmla="*/ 1637461 w 11848100"/>
              <a:gd name="connsiteY9" fmla="*/ 6776019 h 6847721"/>
              <a:gd name="connsiteX10" fmla="*/ 1846814 w 11848100"/>
              <a:gd name="connsiteY10" fmla="*/ 5877661 h 6847721"/>
              <a:gd name="connsiteX11" fmla="*/ 180541 w 11848100"/>
              <a:gd name="connsiteY11" fmla="*/ 4293667 h 6847721"/>
              <a:gd name="connsiteX12" fmla="*/ 0 w 11848100"/>
              <a:gd name="connsiteY12" fmla="*/ 4212390 h 6847721"/>
              <a:gd name="connsiteX13" fmla="*/ 10297812 w 11848100"/>
              <a:gd name="connsiteY13" fmla="*/ 129 h 6847721"/>
              <a:gd name="connsiteX14" fmla="*/ 11848100 w 11848100"/>
              <a:gd name="connsiteY14" fmla="*/ 129 h 6847721"/>
              <a:gd name="connsiteX15" fmla="*/ 11848100 w 11848100"/>
              <a:gd name="connsiteY15" fmla="*/ 6847721 h 6847721"/>
              <a:gd name="connsiteX16" fmla="*/ 10325436 w 11848100"/>
              <a:gd name="connsiteY16" fmla="*/ 6847721 h 6847721"/>
              <a:gd name="connsiteX17" fmla="*/ 10422324 w 11848100"/>
              <a:gd name="connsiteY17" fmla="*/ 6731900 h 6847721"/>
              <a:gd name="connsiteX18" fmla="*/ 11516568 w 11848100"/>
              <a:gd name="connsiteY18" fmla="*/ 3442853 h 6847721"/>
              <a:gd name="connsiteX19" fmla="*/ 11516568 w 11848100"/>
              <a:gd name="connsiteY19" fmla="*/ 3438152 h 6847721"/>
              <a:gd name="connsiteX20" fmla="*/ 10297812 w 11848100"/>
              <a:gd name="connsiteY20" fmla="*/ 129 h 6847721"/>
              <a:gd name="connsiteX21" fmla="*/ 5789284 w 11848100"/>
              <a:gd name="connsiteY21" fmla="*/ 0 h 6847721"/>
              <a:gd name="connsiteX22" fmla="*/ 7559488 w 11848100"/>
              <a:gd name="connsiteY22" fmla="*/ 0 h 6847721"/>
              <a:gd name="connsiteX23" fmla="*/ 7559488 w 11848100"/>
              <a:gd name="connsiteY23" fmla="*/ 6847721 h 6847721"/>
              <a:gd name="connsiteX24" fmla="*/ 5789284 w 11848100"/>
              <a:gd name="connsiteY24" fmla="*/ 6847721 h 684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848100" h="6847721">
                <a:moveTo>
                  <a:pt x="0" y="2085131"/>
                </a:moveTo>
                <a:lnTo>
                  <a:pt x="65605" y="2124432"/>
                </a:lnTo>
                <a:cubicBezTo>
                  <a:pt x="440739" y="2333927"/>
                  <a:pt x="858496" y="2470013"/>
                  <a:pt x="1246201" y="2650644"/>
                </a:cubicBezTo>
                <a:cubicBezTo>
                  <a:pt x="1710634" y="2866990"/>
                  <a:pt x="2162999" y="3093118"/>
                  <a:pt x="2551466" y="3430403"/>
                </a:cubicBezTo>
                <a:cubicBezTo>
                  <a:pt x="3115874" y="3920516"/>
                  <a:pt x="3458864" y="4501841"/>
                  <a:pt x="3514760" y="5253016"/>
                </a:cubicBezTo>
                <a:cubicBezTo>
                  <a:pt x="3521492" y="5342831"/>
                  <a:pt x="3524540" y="5433029"/>
                  <a:pt x="3524540" y="5523225"/>
                </a:cubicBezTo>
                <a:cubicBezTo>
                  <a:pt x="3524540" y="5876042"/>
                  <a:pt x="3482952" y="6226714"/>
                  <a:pt x="3373517" y="6559057"/>
                </a:cubicBezTo>
                <a:lnTo>
                  <a:pt x="3255597" y="6847721"/>
                </a:lnTo>
                <a:lnTo>
                  <a:pt x="1598282" y="6847721"/>
                </a:lnTo>
                <a:lnTo>
                  <a:pt x="1637461" y="6776019"/>
                </a:lnTo>
                <a:cubicBezTo>
                  <a:pt x="1771299" y="6512319"/>
                  <a:pt x="1867266" y="6183902"/>
                  <a:pt x="1846814" y="5877661"/>
                </a:cubicBezTo>
                <a:cubicBezTo>
                  <a:pt x="1795795" y="5118785"/>
                  <a:pt x="978369" y="4660743"/>
                  <a:pt x="180541" y="4293667"/>
                </a:cubicBezTo>
                <a:lnTo>
                  <a:pt x="0" y="4212390"/>
                </a:lnTo>
                <a:close/>
                <a:moveTo>
                  <a:pt x="10297812" y="129"/>
                </a:moveTo>
                <a:lnTo>
                  <a:pt x="11848100" y="129"/>
                </a:lnTo>
                <a:lnTo>
                  <a:pt x="11848100" y="6847721"/>
                </a:lnTo>
                <a:lnTo>
                  <a:pt x="10325436" y="6847721"/>
                </a:lnTo>
                <a:lnTo>
                  <a:pt x="10422324" y="6731900"/>
                </a:lnTo>
                <a:cubicBezTo>
                  <a:pt x="11050988" y="5943926"/>
                  <a:pt x="11516568" y="4798904"/>
                  <a:pt x="11516568" y="3442853"/>
                </a:cubicBezTo>
                <a:lnTo>
                  <a:pt x="11516568" y="3438152"/>
                </a:lnTo>
                <a:cubicBezTo>
                  <a:pt x="11516568" y="1994113"/>
                  <a:pt x="10988620" y="789287"/>
                  <a:pt x="10297812" y="129"/>
                </a:cubicBezTo>
                <a:close/>
                <a:moveTo>
                  <a:pt x="5789284" y="0"/>
                </a:moveTo>
                <a:lnTo>
                  <a:pt x="7559488" y="0"/>
                </a:lnTo>
                <a:lnTo>
                  <a:pt x="7559488" y="6847721"/>
                </a:lnTo>
                <a:lnTo>
                  <a:pt x="5789284" y="6847721"/>
                </a:lnTo>
                <a:close/>
              </a:path>
            </a:pathLst>
          </a:custGeom>
          <a:solidFill>
            <a:srgbClr val="EFF1F4"/>
          </a:solidFill>
          <a:ln w="12700" cap="flat">
            <a:noFill/>
            <a:prstDash val="solid"/>
            <a:miter/>
          </a:ln>
        </p:spPr>
        <p:txBody>
          <a:bodyPr rtlCol="0" anchor="ctr"/>
          <a:lstStyle/>
          <a:p>
            <a:endParaRPr lang="en-AU" sz="900" dirty="0"/>
          </a:p>
        </p:txBody>
      </p:sp>
      <p:sp>
        <p:nvSpPr>
          <p:cNvPr id="40" name="Picture Placeholder 39">
            <a:extLst>
              <a:ext uri="{FF2B5EF4-FFF2-40B4-BE49-F238E27FC236}">
                <a16:creationId xmlns:a16="http://schemas.microsoft.com/office/drawing/2014/main" id="{CFFF592A-5D48-01A8-3F5E-838FD41069A1}"/>
              </a:ext>
            </a:extLst>
          </p:cNvPr>
          <p:cNvSpPr>
            <a:spLocks noGrp="1"/>
          </p:cNvSpPr>
          <p:nvPr>
            <p:ph type="pic" sz="quarter" idx="11"/>
          </p:nvPr>
        </p:nvSpPr>
        <p:spPr>
          <a:xfrm>
            <a:off x="7263586" y="1713053"/>
            <a:ext cx="3935649" cy="3773347"/>
          </a:xfrm>
          <a:solidFill>
            <a:schemeClr val="bg1"/>
          </a:solidFill>
        </p:spPr>
        <p:txBody>
          <a:bodyPr anchor="ctr"/>
          <a:lstStyle>
            <a:lvl1pPr algn="ctr">
              <a:defRPr>
                <a:solidFill>
                  <a:schemeClr val="bg1"/>
                </a:solidFill>
              </a:defRPr>
            </a:lvl1pPr>
          </a:lstStyle>
          <a:p>
            <a:r>
              <a:rPr lang="en-US"/>
              <a:t>Click icon to add picture</a:t>
            </a:r>
            <a:endParaRPr lang="en-AU" dirty="0"/>
          </a:p>
        </p:txBody>
      </p:sp>
      <p:sp>
        <p:nvSpPr>
          <p:cNvPr id="42" name="Text Placeholder 9">
            <a:extLst>
              <a:ext uri="{FF2B5EF4-FFF2-40B4-BE49-F238E27FC236}">
                <a16:creationId xmlns:a16="http://schemas.microsoft.com/office/drawing/2014/main" id="{217747AB-0152-84D3-BDA3-208107FE7A50}"/>
              </a:ext>
            </a:extLst>
          </p:cNvPr>
          <p:cNvSpPr>
            <a:spLocks noGrp="1"/>
          </p:cNvSpPr>
          <p:nvPr>
            <p:ph type="body" sz="quarter" idx="14"/>
            <p:custDataLst>
              <p:tags r:id="rId1"/>
            </p:custDataLst>
          </p:nvPr>
        </p:nvSpPr>
        <p:spPr>
          <a:xfrm>
            <a:off x="7430109" y="4969790"/>
            <a:ext cx="3692962" cy="436466"/>
          </a:xfrm>
        </p:spPr>
        <p:txBody>
          <a:bodyPr>
            <a:sp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tx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
        <p:nvSpPr>
          <p:cNvPr id="2" name="Freeform 26">
            <a:extLst>
              <a:ext uri="{FF2B5EF4-FFF2-40B4-BE49-F238E27FC236}">
                <a16:creationId xmlns:a16="http://schemas.microsoft.com/office/drawing/2014/main" id="{284AE56D-313B-F96B-6518-F7ADEC63D76D}"/>
              </a:ext>
              <a:ext uri="{C183D7F6-B498-43B3-948B-1728B52AA6E4}">
                <adec:decorative xmlns:adec="http://schemas.microsoft.com/office/drawing/2017/decorative" val="1"/>
              </a:ext>
            </a:extLst>
          </p:cNvPr>
          <p:cNvSpPr/>
          <p:nvPr userDrawn="1"/>
        </p:nvSpPr>
        <p:spPr>
          <a:xfrm>
            <a:off x="6267565" y="494"/>
            <a:ext cx="5924433" cy="3455749"/>
          </a:xfrm>
          <a:custGeom>
            <a:avLst/>
            <a:gdLst>
              <a:gd name="connsiteX0" fmla="*/ 7330874 w 11848094"/>
              <a:gd name="connsiteY0" fmla="*/ 6911371 h 6911498"/>
              <a:gd name="connsiteX1" fmla="*/ 7330954 w 11848094"/>
              <a:gd name="connsiteY1" fmla="*/ 6911371 h 6911498"/>
              <a:gd name="connsiteX2" fmla="*/ 7330826 w 11848094"/>
              <a:gd name="connsiteY2" fmla="*/ 6911498 h 6911498"/>
              <a:gd name="connsiteX3" fmla="*/ 9890670 w 11848094"/>
              <a:gd name="connsiteY3" fmla="*/ 381 h 6911498"/>
              <a:gd name="connsiteX4" fmla="*/ 11515930 w 11848094"/>
              <a:gd name="connsiteY4" fmla="*/ 381 h 6911498"/>
              <a:gd name="connsiteX5" fmla="*/ 11397534 w 11848094"/>
              <a:gd name="connsiteY5" fmla="*/ 1136735 h 6911498"/>
              <a:gd name="connsiteX6" fmla="*/ 11797112 w 11848094"/>
              <a:gd name="connsiteY6" fmla="*/ 1759148 h 6911498"/>
              <a:gd name="connsiteX7" fmla="*/ 11848094 w 11848094"/>
              <a:gd name="connsiteY7" fmla="*/ 1804299 h 6911498"/>
              <a:gd name="connsiteX8" fmla="*/ 11848094 w 11848094"/>
              <a:gd name="connsiteY8" fmla="*/ 4047105 h 6911498"/>
              <a:gd name="connsiteX9" fmla="*/ 11694538 w 11848094"/>
              <a:gd name="connsiteY9" fmla="*/ 3977684 h 6911498"/>
              <a:gd name="connsiteX10" fmla="*/ 10584904 w 11848094"/>
              <a:gd name="connsiteY10" fmla="*/ 3307052 h 6911498"/>
              <a:gd name="connsiteX11" fmla="*/ 9816862 w 11848094"/>
              <a:gd name="connsiteY11" fmla="*/ 2312726 h 6911498"/>
              <a:gd name="connsiteX12" fmla="*/ 9642828 w 11848094"/>
              <a:gd name="connsiteY12" fmla="*/ 1149440 h 6911498"/>
              <a:gd name="connsiteX13" fmla="*/ 9650958 w 11848094"/>
              <a:gd name="connsiteY13" fmla="*/ 1025323 h 6911498"/>
              <a:gd name="connsiteX14" fmla="*/ 9890670 w 11848094"/>
              <a:gd name="connsiteY14" fmla="*/ 381 h 6911498"/>
              <a:gd name="connsiteX15" fmla="*/ 3795499 w 11848094"/>
              <a:gd name="connsiteY15" fmla="*/ 0 h 6911498"/>
              <a:gd name="connsiteX16" fmla="*/ 5652466 w 11848094"/>
              <a:gd name="connsiteY16" fmla="*/ 0 h 6911498"/>
              <a:gd name="connsiteX17" fmla="*/ 7765788 w 11848094"/>
              <a:gd name="connsiteY17" fmla="*/ 5731697 h 6911498"/>
              <a:gd name="connsiteX18" fmla="*/ 7330874 w 11848094"/>
              <a:gd name="connsiteY18" fmla="*/ 6911371 h 6911498"/>
              <a:gd name="connsiteX19" fmla="*/ 6343906 w 11848094"/>
              <a:gd name="connsiteY19" fmla="*/ 6911371 h 6911498"/>
              <a:gd name="connsiteX20" fmla="*/ 0 w 11848094"/>
              <a:gd name="connsiteY20" fmla="*/ 0 h 6911498"/>
              <a:gd name="connsiteX21" fmla="*/ 670994 w 11848094"/>
              <a:gd name="connsiteY21" fmla="*/ 0 h 6911498"/>
              <a:gd name="connsiteX22" fmla="*/ 2784316 w 11848094"/>
              <a:gd name="connsiteY22" fmla="*/ 5731697 h 6911498"/>
              <a:gd name="connsiteX23" fmla="*/ 2349354 w 11848094"/>
              <a:gd name="connsiteY23" fmla="*/ 6911498 h 6911498"/>
              <a:gd name="connsiteX24" fmla="*/ 1362308 w 11848094"/>
              <a:gd name="connsiteY24" fmla="*/ 6911498 h 6911498"/>
              <a:gd name="connsiteX25" fmla="*/ 0 w 11848094"/>
              <a:gd name="connsiteY25" fmla="*/ 3216806 h 6911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848094" h="6911498">
                <a:moveTo>
                  <a:pt x="7330874" y="6911371"/>
                </a:moveTo>
                <a:lnTo>
                  <a:pt x="7330954" y="6911371"/>
                </a:lnTo>
                <a:lnTo>
                  <a:pt x="7330826" y="6911498"/>
                </a:lnTo>
                <a:close/>
                <a:moveTo>
                  <a:pt x="9890670" y="381"/>
                </a:moveTo>
                <a:lnTo>
                  <a:pt x="11515930" y="381"/>
                </a:lnTo>
                <a:cubicBezTo>
                  <a:pt x="11380132" y="245564"/>
                  <a:pt x="11252464" y="692611"/>
                  <a:pt x="11397534" y="1136735"/>
                </a:cubicBezTo>
                <a:cubicBezTo>
                  <a:pt x="11479472" y="1387636"/>
                  <a:pt x="11618722" y="1588614"/>
                  <a:pt x="11797112" y="1759148"/>
                </a:cubicBezTo>
                <a:lnTo>
                  <a:pt x="11848094" y="1804299"/>
                </a:lnTo>
                <a:lnTo>
                  <a:pt x="11848094" y="4047105"/>
                </a:lnTo>
                <a:lnTo>
                  <a:pt x="11694538" y="3977684"/>
                </a:lnTo>
                <a:cubicBezTo>
                  <a:pt x="11302642" y="3794623"/>
                  <a:pt x="10918874" y="3584248"/>
                  <a:pt x="10584904" y="3307052"/>
                </a:cubicBezTo>
                <a:cubicBezTo>
                  <a:pt x="10239882" y="3020580"/>
                  <a:pt x="9977814" y="2733475"/>
                  <a:pt x="9816862" y="2312726"/>
                </a:cubicBezTo>
                <a:cubicBezTo>
                  <a:pt x="9675602" y="1943553"/>
                  <a:pt x="9623900" y="1543256"/>
                  <a:pt x="9642828" y="1149440"/>
                </a:cubicBezTo>
                <a:cubicBezTo>
                  <a:pt x="9644860" y="1108152"/>
                  <a:pt x="9647528" y="1066737"/>
                  <a:pt x="9650958" y="1025323"/>
                </a:cubicBezTo>
                <a:cubicBezTo>
                  <a:pt x="9680048" y="671395"/>
                  <a:pt x="9743818" y="322422"/>
                  <a:pt x="9890670" y="381"/>
                </a:cubicBezTo>
                <a:close/>
                <a:moveTo>
                  <a:pt x="3795499" y="0"/>
                </a:moveTo>
                <a:lnTo>
                  <a:pt x="5652466" y="0"/>
                </a:lnTo>
                <a:lnTo>
                  <a:pt x="7765788" y="5731697"/>
                </a:lnTo>
                <a:lnTo>
                  <a:pt x="7330874" y="6911371"/>
                </a:lnTo>
                <a:lnTo>
                  <a:pt x="6343906" y="6911371"/>
                </a:lnTo>
                <a:close/>
                <a:moveTo>
                  <a:pt x="0" y="0"/>
                </a:moveTo>
                <a:lnTo>
                  <a:pt x="670994" y="0"/>
                </a:lnTo>
                <a:lnTo>
                  <a:pt x="2784316" y="5731697"/>
                </a:lnTo>
                <a:lnTo>
                  <a:pt x="2349354" y="6911498"/>
                </a:lnTo>
                <a:lnTo>
                  <a:pt x="1362308" y="6911498"/>
                </a:lnTo>
                <a:lnTo>
                  <a:pt x="0" y="3216806"/>
                </a:lnTo>
                <a:close/>
              </a:path>
            </a:pathLst>
          </a:custGeom>
          <a:solidFill>
            <a:srgbClr val="F9423A"/>
          </a:solidFill>
          <a:ln w="12700" cap="flat">
            <a:noFill/>
            <a:prstDash val="solid"/>
            <a:miter/>
          </a:ln>
        </p:spPr>
        <p:txBody>
          <a:bodyPr rtlCol="0" anchor="ctr"/>
          <a:lstStyle/>
          <a:p>
            <a:endParaRPr lang="en-AU" sz="900" dirty="0"/>
          </a:p>
        </p:txBody>
      </p:sp>
      <p:sp>
        <p:nvSpPr>
          <p:cNvPr id="3" name="Freeform 28">
            <a:extLst>
              <a:ext uri="{FF2B5EF4-FFF2-40B4-BE49-F238E27FC236}">
                <a16:creationId xmlns:a16="http://schemas.microsoft.com/office/drawing/2014/main" id="{75FDD79E-5158-1071-6B1B-D6A734DBD621}"/>
              </a:ext>
              <a:ext uri="{C183D7F6-B498-43B3-948B-1728B52AA6E4}">
                <adec:decorative xmlns:adec="http://schemas.microsoft.com/office/drawing/2017/decorative" val="1"/>
              </a:ext>
            </a:extLst>
          </p:cNvPr>
          <p:cNvSpPr/>
          <p:nvPr userDrawn="1"/>
        </p:nvSpPr>
        <p:spPr>
          <a:xfrm>
            <a:off x="6267565" y="3434139"/>
            <a:ext cx="5924436" cy="3423861"/>
          </a:xfrm>
          <a:custGeom>
            <a:avLst/>
            <a:gdLst>
              <a:gd name="connsiteX0" fmla="*/ 0 w 11848100"/>
              <a:gd name="connsiteY0" fmla="*/ 2085131 h 6847721"/>
              <a:gd name="connsiteX1" fmla="*/ 65605 w 11848100"/>
              <a:gd name="connsiteY1" fmla="*/ 2124432 h 6847721"/>
              <a:gd name="connsiteX2" fmla="*/ 1246201 w 11848100"/>
              <a:gd name="connsiteY2" fmla="*/ 2650644 h 6847721"/>
              <a:gd name="connsiteX3" fmla="*/ 2551466 w 11848100"/>
              <a:gd name="connsiteY3" fmla="*/ 3430403 h 6847721"/>
              <a:gd name="connsiteX4" fmla="*/ 3514760 w 11848100"/>
              <a:gd name="connsiteY4" fmla="*/ 5253016 h 6847721"/>
              <a:gd name="connsiteX5" fmla="*/ 3524540 w 11848100"/>
              <a:gd name="connsiteY5" fmla="*/ 5523225 h 6847721"/>
              <a:gd name="connsiteX6" fmla="*/ 3373517 w 11848100"/>
              <a:gd name="connsiteY6" fmla="*/ 6559057 h 6847721"/>
              <a:gd name="connsiteX7" fmla="*/ 3255597 w 11848100"/>
              <a:gd name="connsiteY7" fmla="*/ 6847721 h 6847721"/>
              <a:gd name="connsiteX8" fmla="*/ 1598282 w 11848100"/>
              <a:gd name="connsiteY8" fmla="*/ 6847721 h 6847721"/>
              <a:gd name="connsiteX9" fmla="*/ 1637461 w 11848100"/>
              <a:gd name="connsiteY9" fmla="*/ 6776019 h 6847721"/>
              <a:gd name="connsiteX10" fmla="*/ 1846814 w 11848100"/>
              <a:gd name="connsiteY10" fmla="*/ 5877661 h 6847721"/>
              <a:gd name="connsiteX11" fmla="*/ 180541 w 11848100"/>
              <a:gd name="connsiteY11" fmla="*/ 4293667 h 6847721"/>
              <a:gd name="connsiteX12" fmla="*/ 0 w 11848100"/>
              <a:gd name="connsiteY12" fmla="*/ 4212390 h 6847721"/>
              <a:gd name="connsiteX13" fmla="*/ 10297812 w 11848100"/>
              <a:gd name="connsiteY13" fmla="*/ 129 h 6847721"/>
              <a:gd name="connsiteX14" fmla="*/ 11848100 w 11848100"/>
              <a:gd name="connsiteY14" fmla="*/ 129 h 6847721"/>
              <a:gd name="connsiteX15" fmla="*/ 11848100 w 11848100"/>
              <a:gd name="connsiteY15" fmla="*/ 6847721 h 6847721"/>
              <a:gd name="connsiteX16" fmla="*/ 10325436 w 11848100"/>
              <a:gd name="connsiteY16" fmla="*/ 6847721 h 6847721"/>
              <a:gd name="connsiteX17" fmla="*/ 10422324 w 11848100"/>
              <a:gd name="connsiteY17" fmla="*/ 6731900 h 6847721"/>
              <a:gd name="connsiteX18" fmla="*/ 11516568 w 11848100"/>
              <a:gd name="connsiteY18" fmla="*/ 3442853 h 6847721"/>
              <a:gd name="connsiteX19" fmla="*/ 11516568 w 11848100"/>
              <a:gd name="connsiteY19" fmla="*/ 3438152 h 6847721"/>
              <a:gd name="connsiteX20" fmla="*/ 10297812 w 11848100"/>
              <a:gd name="connsiteY20" fmla="*/ 129 h 6847721"/>
              <a:gd name="connsiteX21" fmla="*/ 5789284 w 11848100"/>
              <a:gd name="connsiteY21" fmla="*/ 0 h 6847721"/>
              <a:gd name="connsiteX22" fmla="*/ 7559488 w 11848100"/>
              <a:gd name="connsiteY22" fmla="*/ 0 h 6847721"/>
              <a:gd name="connsiteX23" fmla="*/ 7559488 w 11848100"/>
              <a:gd name="connsiteY23" fmla="*/ 6847721 h 6847721"/>
              <a:gd name="connsiteX24" fmla="*/ 5789284 w 11848100"/>
              <a:gd name="connsiteY24" fmla="*/ 6847721 h 684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848100" h="6847721">
                <a:moveTo>
                  <a:pt x="0" y="2085131"/>
                </a:moveTo>
                <a:lnTo>
                  <a:pt x="65605" y="2124432"/>
                </a:lnTo>
                <a:cubicBezTo>
                  <a:pt x="440739" y="2333927"/>
                  <a:pt x="858496" y="2470013"/>
                  <a:pt x="1246201" y="2650644"/>
                </a:cubicBezTo>
                <a:cubicBezTo>
                  <a:pt x="1710634" y="2866990"/>
                  <a:pt x="2162999" y="3093118"/>
                  <a:pt x="2551466" y="3430403"/>
                </a:cubicBezTo>
                <a:cubicBezTo>
                  <a:pt x="3115874" y="3920516"/>
                  <a:pt x="3458864" y="4501841"/>
                  <a:pt x="3514760" y="5253016"/>
                </a:cubicBezTo>
                <a:cubicBezTo>
                  <a:pt x="3521492" y="5342831"/>
                  <a:pt x="3524540" y="5433029"/>
                  <a:pt x="3524540" y="5523225"/>
                </a:cubicBezTo>
                <a:cubicBezTo>
                  <a:pt x="3524540" y="5876042"/>
                  <a:pt x="3482952" y="6226714"/>
                  <a:pt x="3373517" y="6559057"/>
                </a:cubicBezTo>
                <a:lnTo>
                  <a:pt x="3255597" y="6847721"/>
                </a:lnTo>
                <a:lnTo>
                  <a:pt x="1598282" y="6847721"/>
                </a:lnTo>
                <a:lnTo>
                  <a:pt x="1637461" y="6776019"/>
                </a:lnTo>
                <a:cubicBezTo>
                  <a:pt x="1771299" y="6512319"/>
                  <a:pt x="1867266" y="6183902"/>
                  <a:pt x="1846814" y="5877661"/>
                </a:cubicBezTo>
                <a:cubicBezTo>
                  <a:pt x="1795795" y="5118785"/>
                  <a:pt x="978369" y="4660743"/>
                  <a:pt x="180541" y="4293667"/>
                </a:cubicBezTo>
                <a:lnTo>
                  <a:pt x="0" y="4212390"/>
                </a:lnTo>
                <a:close/>
                <a:moveTo>
                  <a:pt x="10297812" y="129"/>
                </a:moveTo>
                <a:lnTo>
                  <a:pt x="11848100" y="129"/>
                </a:lnTo>
                <a:lnTo>
                  <a:pt x="11848100" y="6847721"/>
                </a:lnTo>
                <a:lnTo>
                  <a:pt x="10325436" y="6847721"/>
                </a:lnTo>
                <a:lnTo>
                  <a:pt x="10422324" y="6731900"/>
                </a:lnTo>
                <a:cubicBezTo>
                  <a:pt x="11050988" y="5943926"/>
                  <a:pt x="11516568" y="4798904"/>
                  <a:pt x="11516568" y="3442853"/>
                </a:cubicBezTo>
                <a:lnTo>
                  <a:pt x="11516568" y="3438152"/>
                </a:lnTo>
                <a:cubicBezTo>
                  <a:pt x="11516568" y="1994113"/>
                  <a:pt x="10988620" y="789287"/>
                  <a:pt x="10297812" y="129"/>
                </a:cubicBezTo>
                <a:close/>
                <a:moveTo>
                  <a:pt x="5789284" y="0"/>
                </a:moveTo>
                <a:lnTo>
                  <a:pt x="7559488" y="0"/>
                </a:lnTo>
                <a:lnTo>
                  <a:pt x="7559488" y="6847721"/>
                </a:lnTo>
                <a:lnTo>
                  <a:pt x="5789284" y="6847721"/>
                </a:lnTo>
                <a:close/>
              </a:path>
            </a:pathLst>
          </a:custGeom>
          <a:solidFill>
            <a:srgbClr val="EFF1F4"/>
          </a:solidFill>
          <a:ln w="12700" cap="flat">
            <a:noFill/>
            <a:prstDash val="solid"/>
            <a:miter/>
          </a:ln>
        </p:spPr>
        <p:txBody>
          <a:bodyPr rtlCol="0" anchor="ctr"/>
          <a:lstStyle/>
          <a:p>
            <a:endParaRPr lang="en-AU" sz="900" dirty="0"/>
          </a:p>
        </p:txBody>
      </p:sp>
    </p:spTree>
    <p:extLst>
      <p:ext uri="{BB962C8B-B14F-4D97-AF65-F5344CB8AC3E}">
        <p14:creationId xmlns:p14="http://schemas.microsoft.com/office/powerpoint/2010/main" val="302587554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roject 2_Dark">
    <p:bg>
      <p:bgRef idx="1001">
        <a:schemeClr val="bg1"/>
      </p:bgRef>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F3F7784C-DEBA-3468-B59B-5DAD73E6AE80}"/>
              </a:ext>
            </a:extLst>
          </p:cNvPr>
          <p:cNvSpPr>
            <a:spLocks noGrp="1"/>
          </p:cNvSpPr>
          <p:nvPr>
            <p:ph type="pic" sz="quarter" idx="17"/>
          </p:nvPr>
        </p:nvSpPr>
        <p:spPr>
          <a:xfrm>
            <a:off x="0" y="1030288"/>
            <a:ext cx="3947576" cy="4452937"/>
          </a:xfrm>
        </p:spPr>
        <p:txBody>
          <a:bodyPr/>
          <a:lstStyle>
            <a:lvl1pPr algn="ctr">
              <a:defRPr>
                <a:solidFill>
                  <a:schemeClr val="tx1"/>
                </a:solidFill>
              </a:defRPr>
            </a:lvl1pPr>
          </a:lstStyle>
          <a:p>
            <a:r>
              <a:rPr lang="en-US"/>
              <a:t>Click icon to add picture</a:t>
            </a:r>
            <a:endParaRPr lang="en-AU" dirty="0"/>
          </a:p>
        </p:txBody>
      </p:sp>
      <p:sp>
        <p:nvSpPr>
          <p:cNvPr id="2" name="Text Placeholder 9">
            <a:extLst>
              <a:ext uri="{FF2B5EF4-FFF2-40B4-BE49-F238E27FC236}">
                <a16:creationId xmlns:a16="http://schemas.microsoft.com/office/drawing/2014/main" id="{4A56565E-D28B-6BA5-8D1F-DD8A4381EEBB}"/>
              </a:ext>
            </a:extLst>
          </p:cNvPr>
          <p:cNvSpPr>
            <a:spLocks noGrp="1"/>
          </p:cNvSpPr>
          <p:nvPr>
            <p:ph type="body" sz="quarter" idx="16"/>
          </p:nvPr>
        </p:nvSpPr>
        <p:spPr>
          <a:xfrm>
            <a:off x="340153" y="5622925"/>
            <a:ext cx="2966609" cy="684212"/>
          </a:xfrm>
        </p:spPr>
        <p:txBody>
          <a:bodyPr>
            <a:no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tx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
        <p:nvSpPr>
          <p:cNvPr id="14" name="Picture Placeholder 11">
            <a:extLst>
              <a:ext uri="{FF2B5EF4-FFF2-40B4-BE49-F238E27FC236}">
                <a16:creationId xmlns:a16="http://schemas.microsoft.com/office/drawing/2014/main" id="{D5C224D8-52CC-92CA-83E8-7FD1E0C473EE}"/>
              </a:ext>
            </a:extLst>
          </p:cNvPr>
          <p:cNvSpPr>
            <a:spLocks noGrp="1"/>
          </p:cNvSpPr>
          <p:nvPr>
            <p:ph type="pic" sz="quarter" idx="18"/>
          </p:nvPr>
        </p:nvSpPr>
        <p:spPr>
          <a:xfrm>
            <a:off x="4294187" y="1030288"/>
            <a:ext cx="3602563" cy="4452937"/>
          </a:xfrm>
        </p:spPr>
        <p:txBody>
          <a:bodyPr/>
          <a:lstStyle>
            <a:lvl1pPr algn="ctr">
              <a:defRPr>
                <a:solidFill>
                  <a:schemeClr val="tx1"/>
                </a:solidFill>
              </a:defRPr>
            </a:lvl1pPr>
          </a:lstStyle>
          <a:p>
            <a:r>
              <a:rPr lang="en-US"/>
              <a:t>Click icon to add picture</a:t>
            </a:r>
            <a:endParaRPr lang="en-AU" dirty="0"/>
          </a:p>
        </p:txBody>
      </p:sp>
      <p:sp>
        <p:nvSpPr>
          <p:cNvPr id="16" name="Text Placeholder 9">
            <a:extLst>
              <a:ext uri="{FF2B5EF4-FFF2-40B4-BE49-F238E27FC236}">
                <a16:creationId xmlns:a16="http://schemas.microsoft.com/office/drawing/2014/main" id="{FC23AFCB-BF0A-06E9-AD94-1AB0286FF4B9}"/>
              </a:ext>
            </a:extLst>
          </p:cNvPr>
          <p:cNvSpPr>
            <a:spLocks noGrp="1"/>
          </p:cNvSpPr>
          <p:nvPr>
            <p:ph type="body" sz="quarter" idx="20"/>
          </p:nvPr>
        </p:nvSpPr>
        <p:spPr>
          <a:xfrm>
            <a:off x="4295777" y="5622925"/>
            <a:ext cx="2966609" cy="684212"/>
          </a:xfrm>
        </p:spPr>
        <p:txBody>
          <a:bodyPr>
            <a:no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tx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
        <p:nvSpPr>
          <p:cNvPr id="15" name="Picture Placeholder 11">
            <a:extLst>
              <a:ext uri="{FF2B5EF4-FFF2-40B4-BE49-F238E27FC236}">
                <a16:creationId xmlns:a16="http://schemas.microsoft.com/office/drawing/2014/main" id="{62FA86A3-D1F8-CE2E-F4A5-36C597192293}"/>
              </a:ext>
            </a:extLst>
          </p:cNvPr>
          <p:cNvSpPr>
            <a:spLocks noGrp="1"/>
          </p:cNvSpPr>
          <p:nvPr>
            <p:ph type="pic" sz="quarter" idx="19"/>
          </p:nvPr>
        </p:nvSpPr>
        <p:spPr>
          <a:xfrm>
            <a:off x="8242300" y="1030288"/>
            <a:ext cx="3949699" cy="4452937"/>
          </a:xfrm>
        </p:spPr>
        <p:txBody>
          <a:bodyPr/>
          <a:lstStyle>
            <a:lvl1pPr algn="ctr">
              <a:defRPr>
                <a:solidFill>
                  <a:schemeClr val="tx1"/>
                </a:solidFill>
              </a:defRPr>
            </a:lvl1pPr>
          </a:lstStyle>
          <a:p>
            <a:r>
              <a:rPr lang="en-US"/>
              <a:t>Click icon to add picture</a:t>
            </a:r>
            <a:endParaRPr lang="en-AU" dirty="0"/>
          </a:p>
        </p:txBody>
      </p:sp>
      <p:sp>
        <p:nvSpPr>
          <p:cNvPr id="17" name="Text Placeholder 9">
            <a:extLst>
              <a:ext uri="{FF2B5EF4-FFF2-40B4-BE49-F238E27FC236}">
                <a16:creationId xmlns:a16="http://schemas.microsoft.com/office/drawing/2014/main" id="{29E8C645-5B5A-8FDD-A499-22A85E9BCE91}"/>
              </a:ext>
            </a:extLst>
          </p:cNvPr>
          <p:cNvSpPr>
            <a:spLocks noGrp="1"/>
          </p:cNvSpPr>
          <p:nvPr>
            <p:ph type="body" sz="quarter" idx="21"/>
          </p:nvPr>
        </p:nvSpPr>
        <p:spPr>
          <a:xfrm>
            <a:off x="8243353" y="5622925"/>
            <a:ext cx="2966609" cy="684212"/>
          </a:xfrm>
        </p:spPr>
        <p:txBody>
          <a:bodyPr>
            <a:noAutofit/>
          </a:bodyPr>
          <a:lstStyle>
            <a:lvl1pPr marL="0" indent="0">
              <a:lnSpc>
                <a:spcPct val="100000"/>
              </a:lnSpc>
              <a:spcBef>
                <a:spcPts val="0"/>
              </a:spcBef>
              <a:spcAft>
                <a:spcPts val="0"/>
              </a:spcAft>
              <a:buNone/>
              <a:defRPr sz="1600" b="1" cap="none" baseline="0">
                <a:solidFill>
                  <a:schemeClr val="accent1"/>
                </a:solidFill>
              </a:defRPr>
            </a:lvl1pPr>
            <a:lvl2pPr marL="0" indent="0">
              <a:spcBef>
                <a:spcPts val="0"/>
              </a:spcBef>
              <a:spcAft>
                <a:spcPts val="0"/>
              </a:spcAft>
              <a:buNone/>
              <a:defRPr>
                <a:solidFill>
                  <a:schemeClr val="tx1"/>
                </a:solidFill>
              </a:defRPr>
            </a:lvl2pPr>
            <a:lvl3pPr marL="135000" indent="-135000">
              <a:spcBef>
                <a:spcPts val="0"/>
              </a:spcBef>
              <a:spcAft>
                <a:spcPts val="0"/>
              </a:spcAft>
              <a:buFont typeface="Arial" panose="020B0604020202020204" pitchFamily="34" charset="0"/>
              <a:buChar char="•"/>
              <a:defRPr>
                <a:solidFill>
                  <a:schemeClr val="bg1"/>
                </a:solidFill>
              </a:defRPr>
            </a:lvl3pPr>
            <a:lvl4pPr>
              <a:spcBef>
                <a:spcPts val="0"/>
              </a:spcBef>
              <a:spcAft>
                <a:spcPts val="0"/>
              </a:spcAft>
              <a:defRPr>
                <a:solidFill>
                  <a:schemeClr val="bg1"/>
                </a:solidFill>
              </a:defRPr>
            </a:lvl4pPr>
            <a:lvl5pPr>
              <a:spcBef>
                <a:spcPts val="0"/>
              </a:spcBef>
              <a:spcAft>
                <a:spcPts val="0"/>
              </a:spcAft>
              <a:defRPr>
                <a:solidFill>
                  <a:schemeClr val="bg1"/>
                </a:solidFill>
              </a:defRPr>
            </a:lvl5pPr>
          </a:lstStyle>
          <a:p>
            <a:pPr lvl="0"/>
            <a:r>
              <a:rPr lang="en-US"/>
              <a:t>Click to edit Master text styles</a:t>
            </a:r>
          </a:p>
          <a:p>
            <a:pPr lvl="1"/>
            <a:r>
              <a:rPr lang="en-US"/>
              <a:t>Second level</a:t>
            </a:r>
          </a:p>
        </p:txBody>
      </p:sp>
      <p:sp>
        <p:nvSpPr>
          <p:cNvPr id="5" name="Footer Placeholder 4">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p:txBody>
          <a:bodyPr/>
          <a:lstStyle/>
          <a:p>
            <a:fld id="{91D568E7-61F5-D04E-995D-81EF41C01A2A}" type="slidenum">
              <a:rPr lang="en-AU" smtClean="0"/>
              <a:t>‹#›</a:t>
            </a:fld>
            <a:endParaRPr lang="en-AU" dirty="0"/>
          </a:p>
        </p:txBody>
      </p:sp>
    </p:spTree>
    <p:extLst>
      <p:ext uri="{BB962C8B-B14F-4D97-AF65-F5344CB8AC3E}">
        <p14:creationId xmlns:p14="http://schemas.microsoft.com/office/powerpoint/2010/main" val="356216477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oC, Agenda_Dark">
    <p:bg>
      <p:bgRef idx="1001">
        <a:schemeClr val="bg1"/>
      </p:bgRef>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1C0DE16D-DC52-A715-4CD1-35A654E06974}"/>
              </a:ext>
            </a:extLst>
          </p:cNvPr>
          <p:cNvSpPr>
            <a:spLocks noGrp="1"/>
          </p:cNvSpPr>
          <p:nvPr>
            <p:ph type="title"/>
          </p:nvPr>
        </p:nvSpPr>
        <p:spPr>
          <a:xfrm>
            <a:off x="342900" y="1270000"/>
            <a:ext cx="11506199" cy="972000"/>
          </a:xfrm>
        </p:spPr>
        <p:txBody>
          <a:bodyPr/>
          <a:lstStyle/>
          <a:p>
            <a:r>
              <a:rPr lang="en-US"/>
              <a:t>Click to edit Master title style</a:t>
            </a:r>
            <a:endParaRPr lang="en-AU" dirty="0"/>
          </a:p>
        </p:txBody>
      </p:sp>
      <p:sp>
        <p:nvSpPr>
          <p:cNvPr id="12" name="Text Placeholder 9">
            <a:extLst>
              <a:ext uri="{FF2B5EF4-FFF2-40B4-BE49-F238E27FC236}">
                <a16:creationId xmlns:a16="http://schemas.microsoft.com/office/drawing/2014/main" id="{36428CDC-BECF-1700-FBD9-E47AAF6194E7}"/>
              </a:ext>
            </a:extLst>
          </p:cNvPr>
          <p:cNvSpPr>
            <a:spLocks noGrp="1"/>
          </p:cNvSpPr>
          <p:nvPr>
            <p:ph type="body" sz="quarter" idx="17" hasCustomPrompt="1"/>
          </p:nvPr>
        </p:nvSpPr>
        <p:spPr>
          <a:xfrm>
            <a:off x="344488" y="2972491"/>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13" name="Text Placeholder 9">
            <a:extLst>
              <a:ext uri="{FF2B5EF4-FFF2-40B4-BE49-F238E27FC236}">
                <a16:creationId xmlns:a16="http://schemas.microsoft.com/office/drawing/2014/main" id="{A958EC97-F459-CB1F-30D6-AFA60418F2C7}"/>
              </a:ext>
            </a:extLst>
          </p:cNvPr>
          <p:cNvSpPr>
            <a:spLocks noGrp="1"/>
          </p:cNvSpPr>
          <p:nvPr>
            <p:ph type="body" sz="quarter" idx="18"/>
          </p:nvPr>
        </p:nvSpPr>
        <p:spPr>
          <a:xfrm>
            <a:off x="1329004" y="3072369"/>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18" name="Text Placeholder 9">
            <a:extLst>
              <a:ext uri="{FF2B5EF4-FFF2-40B4-BE49-F238E27FC236}">
                <a16:creationId xmlns:a16="http://schemas.microsoft.com/office/drawing/2014/main" id="{F1649CBD-5A8E-F75F-2515-D628FF754B13}"/>
              </a:ext>
            </a:extLst>
          </p:cNvPr>
          <p:cNvSpPr>
            <a:spLocks noGrp="1"/>
          </p:cNvSpPr>
          <p:nvPr>
            <p:ph type="body" sz="quarter" idx="19" hasCustomPrompt="1"/>
          </p:nvPr>
        </p:nvSpPr>
        <p:spPr>
          <a:xfrm>
            <a:off x="344488" y="39908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19" name="Text Placeholder 9">
            <a:extLst>
              <a:ext uri="{FF2B5EF4-FFF2-40B4-BE49-F238E27FC236}">
                <a16:creationId xmlns:a16="http://schemas.microsoft.com/office/drawing/2014/main" id="{05838D1A-0376-649E-6951-71776BD9A369}"/>
              </a:ext>
            </a:extLst>
          </p:cNvPr>
          <p:cNvSpPr>
            <a:spLocks noGrp="1"/>
          </p:cNvSpPr>
          <p:nvPr>
            <p:ph type="body" sz="quarter" idx="20"/>
          </p:nvPr>
        </p:nvSpPr>
        <p:spPr>
          <a:xfrm>
            <a:off x="1329004" y="40906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0" name="Text Placeholder 9">
            <a:extLst>
              <a:ext uri="{FF2B5EF4-FFF2-40B4-BE49-F238E27FC236}">
                <a16:creationId xmlns:a16="http://schemas.microsoft.com/office/drawing/2014/main" id="{BE9694B7-988C-8322-B792-C88E246967F5}"/>
              </a:ext>
            </a:extLst>
          </p:cNvPr>
          <p:cNvSpPr>
            <a:spLocks noGrp="1"/>
          </p:cNvSpPr>
          <p:nvPr>
            <p:ph type="body" sz="quarter" idx="21" hasCustomPrompt="1"/>
          </p:nvPr>
        </p:nvSpPr>
        <p:spPr>
          <a:xfrm>
            <a:off x="344488" y="50195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21" name="Text Placeholder 9">
            <a:extLst>
              <a:ext uri="{FF2B5EF4-FFF2-40B4-BE49-F238E27FC236}">
                <a16:creationId xmlns:a16="http://schemas.microsoft.com/office/drawing/2014/main" id="{8106EED9-7707-B2B5-9D90-35A6C3CB808E}"/>
              </a:ext>
            </a:extLst>
          </p:cNvPr>
          <p:cNvSpPr>
            <a:spLocks noGrp="1"/>
          </p:cNvSpPr>
          <p:nvPr>
            <p:ph type="body" sz="quarter" idx="22"/>
          </p:nvPr>
        </p:nvSpPr>
        <p:spPr>
          <a:xfrm>
            <a:off x="1329004" y="51193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2" name="Text Placeholder 9">
            <a:extLst>
              <a:ext uri="{FF2B5EF4-FFF2-40B4-BE49-F238E27FC236}">
                <a16:creationId xmlns:a16="http://schemas.microsoft.com/office/drawing/2014/main" id="{1DF0891E-4679-7763-96EE-40F0733C211D}"/>
              </a:ext>
            </a:extLst>
          </p:cNvPr>
          <p:cNvSpPr>
            <a:spLocks noGrp="1"/>
          </p:cNvSpPr>
          <p:nvPr>
            <p:ph type="body" sz="quarter" idx="23" hasCustomPrompt="1"/>
          </p:nvPr>
        </p:nvSpPr>
        <p:spPr>
          <a:xfrm>
            <a:off x="4298486" y="2972491"/>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23" name="Text Placeholder 9">
            <a:extLst>
              <a:ext uri="{FF2B5EF4-FFF2-40B4-BE49-F238E27FC236}">
                <a16:creationId xmlns:a16="http://schemas.microsoft.com/office/drawing/2014/main" id="{2468DD1D-CC96-EA9D-8593-A5CCB79BCE25}"/>
              </a:ext>
            </a:extLst>
          </p:cNvPr>
          <p:cNvSpPr>
            <a:spLocks noGrp="1"/>
          </p:cNvSpPr>
          <p:nvPr>
            <p:ph type="body" sz="quarter" idx="24"/>
          </p:nvPr>
        </p:nvSpPr>
        <p:spPr>
          <a:xfrm>
            <a:off x="5283002" y="3072369"/>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4" name="Text Placeholder 9">
            <a:extLst>
              <a:ext uri="{FF2B5EF4-FFF2-40B4-BE49-F238E27FC236}">
                <a16:creationId xmlns:a16="http://schemas.microsoft.com/office/drawing/2014/main" id="{9F1BBE91-B500-C88A-030A-07C10F026C18}"/>
              </a:ext>
            </a:extLst>
          </p:cNvPr>
          <p:cNvSpPr>
            <a:spLocks noGrp="1"/>
          </p:cNvSpPr>
          <p:nvPr>
            <p:ph type="body" sz="quarter" idx="25" hasCustomPrompt="1"/>
          </p:nvPr>
        </p:nvSpPr>
        <p:spPr>
          <a:xfrm>
            <a:off x="4298486" y="39908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25" name="Text Placeholder 9">
            <a:extLst>
              <a:ext uri="{FF2B5EF4-FFF2-40B4-BE49-F238E27FC236}">
                <a16:creationId xmlns:a16="http://schemas.microsoft.com/office/drawing/2014/main" id="{08728887-AEF3-A659-B80D-509BBB6E9250}"/>
              </a:ext>
            </a:extLst>
          </p:cNvPr>
          <p:cNvSpPr>
            <a:spLocks noGrp="1"/>
          </p:cNvSpPr>
          <p:nvPr>
            <p:ph type="body" sz="quarter" idx="26"/>
          </p:nvPr>
        </p:nvSpPr>
        <p:spPr>
          <a:xfrm>
            <a:off x="5283002" y="40906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6" name="Text Placeholder 9">
            <a:extLst>
              <a:ext uri="{FF2B5EF4-FFF2-40B4-BE49-F238E27FC236}">
                <a16:creationId xmlns:a16="http://schemas.microsoft.com/office/drawing/2014/main" id="{20B3DBA4-D1ED-3882-64B5-7E5E4B74ECB3}"/>
              </a:ext>
            </a:extLst>
          </p:cNvPr>
          <p:cNvSpPr>
            <a:spLocks noGrp="1"/>
          </p:cNvSpPr>
          <p:nvPr>
            <p:ph type="body" sz="quarter" idx="27" hasCustomPrompt="1"/>
          </p:nvPr>
        </p:nvSpPr>
        <p:spPr>
          <a:xfrm>
            <a:off x="4298486" y="50195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27" name="Text Placeholder 9">
            <a:extLst>
              <a:ext uri="{FF2B5EF4-FFF2-40B4-BE49-F238E27FC236}">
                <a16:creationId xmlns:a16="http://schemas.microsoft.com/office/drawing/2014/main" id="{48CAF2DE-513E-2089-A70D-C29B34BB5488}"/>
              </a:ext>
            </a:extLst>
          </p:cNvPr>
          <p:cNvSpPr>
            <a:spLocks noGrp="1"/>
          </p:cNvSpPr>
          <p:nvPr>
            <p:ph type="body" sz="quarter" idx="28"/>
          </p:nvPr>
        </p:nvSpPr>
        <p:spPr>
          <a:xfrm>
            <a:off x="5283002" y="51193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5" name="Text Placeholder 9">
            <a:extLst>
              <a:ext uri="{FF2B5EF4-FFF2-40B4-BE49-F238E27FC236}">
                <a16:creationId xmlns:a16="http://schemas.microsoft.com/office/drawing/2014/main" id="{0818C9C3-7E55-04E0-B509-8FBD49EB9CC8}"/>
              </a:ext>
            </a:extLst>
          </p:cNvPr>
          <p:cNvSpPr>
            <a:spLocks noGrp="1"/>
          </p:cNvSpPr>
          <p:nvPr>
            <p:ph type="body" sz="quarter" idx="29" hasCustomPrompt="1"/>
          </p:nvPr>
        </p:nvSpPr>
        <p:spPr>
          <a:xfrm>
            <a:off x="8243936" y="2972491"/>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7" name="Text Placeholder 9">
            <a:extLst>
              <a:ext uri="{FF2B5EF4-FFF2-40B4-BE49-F238E27FC236}">
                <a16:creationId xmlns:a16="http://schemas.microsoft.com/office/drawing/2014/main" id="{EFC3638C-643D-E0EA-EA80-B429D1F78386}"/>
              </a:ext>
            </a:extLst>
          </p:cNvPr>
          <p:cNvSpPr>
            <a:spLocks noGrp="1"/>
          </p:cNvSpPr>
          <p:nvPr>
            <p:ph type="body" sz="quarter" idx="30"/>
          </p:nvPr>
        </p:nvSpPr>
        <p:spPr>
          <a:xfrm>
            <a:off x="9228452" y="3072369"/>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8" name="Text Placeholder 9">
            <a:extLst>
              <a:ext uri="{FF2B5EF4-FFF2-40B4-BE49-F238E27FC236}">
                <a16:creationId xmlns:a16="http://schemas.microsoft.com/office/drawing/2014/main" id="{E984B1A0-2F2B-0F3A-447C-C7E6929C4B34}"/>
              </a:ext>
            </a:extLst>
          </p:cNvPr>
          <p:cNvSpPr>
            <a:spLocks noGrp="1"/>
          </p:cNvSpPr>
          <p:nvPr>
            <p:ph type="body" sz="quarter" idx="31" hasCustomPrompt="1"/>
          </p:nvPr>
        </p:nvSpPr>
        <p:spPr>
          <a:xfrm>
            <a:off x="8243936" y="39908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9" name="Text Placeholder 9">
            <a:extLst>
              <a:ext uri="{FF2B5EF4-FFF2-40B4-BE49-F238E27FC236}">
                <a16:creationId xmlns:a16="http://schemas.microsoft.com/office/drawing/2014/main" id="{A31BA69D-AF3C-F86E-D8D8-9AF9DBAA711F}"/>
              </a:ext>
            </a:extLst>
          </p:cNvPr>
          <p:cNvSpPr>
            <a:spLocks noGrp="1"/>
          </p:cNvSpPr>
          <p:nvPr>
            <p:ph type="body" sz="quarter" idx="32"/>
          </p:nvPr>
        </p:nvSpPr>
        <p:spPr>
          <a:xfrm>
            <a:off x="9228452" y="40906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10" name="Text Placeholder 9">
            <a:extLst>
              <a:ext uri="{FF2B5EF4-FFF2-40B4-BE49-F238E27FC236}">
                <a16:creationId xmlns:a16="http://schemas.microsoft.com/office/drawing/2014/main" id="{361FDAF4-FD67-5B1E-FDBB-369372944F55}"/>
              </a:ext>
            </a:extLst>
          </p:cNvPr>
          <p:cNvSpPr>
            <a:spLocks noGrp="1"/>
          </p:cNvSpPr>
          <p:nvPr>
            <p:ph type="body" sz="quarter" idx="33" hasCustomPrompt="1"/>
          </p:nvPr>
        </p:nvSpPr>
        <p:spPr>
          <a:xfrm>
            <a:off x="8243936" y="5019500"/>
            <a:ext cx="748788" cy="596787"/>
          </a:xfrm>
        </p:spPr>
        <p:txBody>
          <a:bodyPr wrap="square" anchor="t">
            <a:noAutofit/>
          </a:bodyPr>
          <a:lstStyle>
            <a:lvl1pPr marL="0" indent="0" algn="l">
              <a:lnSpc>
                <a:spcPct val="80000"/>
              </a:lnSpc>
              <a:spcBef>
                <a:spcPts val="0"/>
              </a:spcBef>
              <a:spcAft>
                <a:spcPts val="0"/>
              </a:spcAft>
              <a:buNone/>
              <a:defRPr sz="5050" b="1" spc="-200" baseline="0">
                <a:solidFill>
                  <a:schemeClr val="accent1"/>
                </a:solidFill>
              </a:defRPr>
            </a:lvl1pPr>
            <a:lvl2pPr marL="0" indent="0" algn="l">
              <a:spcAft>
                <a:spcPts val="0"/>
              </a:spcAft>
              <a:buFont typeface="Arial" panose="020B0604020202020204" pitchFamily="34" charset="0"/>
              <a:buNone/>
              <a:defRPr b="1" spc="-200" baseline="0">
                <a:solidFill>
                  <a:schemeClr val="accent1"/>
                </a:solidFill>
              </a:defRPr>
            </a:lvl2pPr>
            <a:lvl3pPr marL="135000" indent="-135000">
              <a:spcAft>
                <a:spcPts val="0"/>
              </a:spcAft>
              <a:buFont typeface="Arial" panose="020B0604020202020204" pitchFamily="34" charset="0"/>
              <a:buChar char="•"/>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AU"/>
              <a:t>00</a:t>
            </a:r>
          </a:p>
          <a:p>
            <a:pPr lvl="1"/>
            <a:endParaRPr lang="en-AU" dirty="0"/>
          </a:p>
        </p:txBody>
      </p:sp>
      <p:sp>
        <p:nvSpPr>
          <p:cNvPr id="11" name="Text Placeholder 9">
            <a:extLst>
              <a:ext uri="{FF2B5EF4-FFF2-40B4-BE49-F238E27FC236}">
                <a16:creationId xmlns:a16="http://schemas.microsoft.com/office/drawing/2014/main" id="{FF02B847-83B2-C664-EE0A-AF493946A87B}"/>
              </a:ext>
            </a:extLst>
          </p:cNvPr>
          <p:cNvSpPr>
            <a:spLocks noGrp="1"/>
          </p:cNvSpPr>
          <p:nvPr>
            <p:ph type="body" sz="quarter" idx="34"/>
          </p:nvPr>
        </p:nvSpPr>
        <p:spPr>
          <a:xfrm>
            <a:off x="9228452" y="5119378"/>
            <a:ext cx="2618572" cy="397032"/>
          </a:xfrm>
        </p:spPr>
        <p:txBody>
          <a:bodyPr anchor="ctr" anchorCtr="0">
            <a:noAutofit/>
          </a:bodyPr>
          <a:lstStyle>
            <a:lvl1pPr marL="0" indent="0">
              <a:lnSpc>
                <a:spcPct val="112000"/>
              </a:lnSpc>
              <a:spcBef>
                <a:spcPts val="0"/>
              </a:spcBef>
              <a:spcAft>
                <a:spcPts val="0"/>
              </a:spcAft>
              <a:buNone/>
              <a:defRPr sz="1200" b="0">
                <a:solidFill>
                  <a:schemeClr val="tx1"/>
                </a:solidFill>
              </a:defRPr>
            </a:lvl1pPr>
            <a:lvl2pPr marL="0" indent="0">
              <a:lnSpc>
                <a:spcPct val="112000"/>
              </a:lnSpc>
              <a:spcAft>
                <a:spcPts val="0"/>
              </a:spcAft>
              <a:buFont typeface="Arial" panose="020B0604020202020204" pitchFamily="34" charset="0"/>
              <a:buNone/>
              <a:defRPr sz="1200">
                <a:solidFill>
                  <a:schemeClr val="tx1"/>
                </a:solidFill>
              </a:defRPr>
            </a:lvl2pPr>
            <a:lvl3pPr marL="0" indent="0">
              <a:spcAft>
                <a:spcPts val="0"/>
              </a:spcAft>
              <a:buFont typeface="Arial" panose="020B0604020202020204" pitchFamily="34" charset="0"/>
              <a:buNone/>
              <a:defRPr>
                <a:solidFill>
                  <a:schemeClr val="bg1"/>
                </a:solidFill>
              </a:defRPr>
            </a:lvl3pPr>
            <a:lvl4pPr>
              <a:spcAft>
                <a:spcPts val="0"/>
              </a:spcAft>
              <a:defRPr>
                <a:solidFill>
                  <a:schemeClr val="bg1"/>
                </a:solidFill>
              </a:defRPr>
            </a:lvl4pPr>
            <a:lvl5pPr>
              <a:spcAft>
                <a:spcPts val="0"/>
              </a:spcAft>
              <a:defRPr>
                <a:solidFill>
                  <a:schemeClr val="bg1"/>
                </a:solidFill>
              </a:defRPr>
            </a:lvl5pPr>
          </a:lstStyle>
          <a:p>
            <a:pPr lvl="0"/>
            <a:r>
              <a:rPr lang="en-US"/>
              <a:t>Click to edit Master text styles</a:t>
            </a:r>
          </a:p>
          <a:p>
            <a:pPr lvl="1"/>
            <a:r>
              <a:rPr lang="en-US"/>
              <a:t>Second level</a:t>
            </a:r>
          </a:p>
        </p:txBody>
      </p:sp>
      <p:sp>
        <p:nvSpPr>
          <p:cNvPr id="2" name="Guides">
            <a:extLst>
              <a:ext uri="{FF2B5EF4-FFF2-40B4-BE49-F238E27FC236}">
                <a16:creationId xmlns:a16="http://schemas.microsoft.com/office/drawing/2014/main" id="{C587CF81-528D-2F99-C085-E98AE20C8048}"/>
              </a:ext>
              <a:ext uri="{C183D7F6-B498-43B3-948B-1728B52AA6E4}">
                <adec:decorative xmlns:adec="http://schemas.microsoft.com/office/drawing/2017/decorative" val="1"/>
              </a:ext>
            </a:extLst>
          </p:cNvPr>
          <p:cNvSpPr/>
          <p:nvPr>
            <p:custDataLst>
              <p:tags r:id="rId1"/>
            </p:custDataLst>
          </p:nvPr>
        </p:nvSpPr>
        <p:spPr>
          <a:xfrm>
            <a:off x="0" y="0"/>
            <a:ext cx="635000" cy="254000"/>
          </a:xfrm>
          <a:prstGeom prst="rect">
            <a:avLst/>
          </a:prstGeom>
          <a:solidFill>
            <a:srgbClr val="FFFFFF">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700" dirty="0">
              <a:solidFill>
                <a:srgbClr val="FFFFFF"/>
              </a:solidFill>
            </a:endParaRPr>
          </a:p>
        </p:txBody>
      </p:sp>
      <p:sp>
        <p:nvSpPr>
          <p:cNvPr id="3" name="Footer Placeholder 2">
            <a:extLst>
              <a:ext uri="{FF2B5EF4-FFF2-40B4-BE49-F238E27FC236}">
                <a16:creationId xmlns:a16="http://schemas.microsoft.com/office/drawing/2014/main" id="{ED564017-289F-ED30-7D75-9F9520F541FB}"/>
              </a:ext>
              <a:ext uri="{C183D7F6-B498-43B3-948B-1728B52AA6E4}">
                <adec:decorative xmlns:adec="http://schemas.microsoft.com/office/drawing/2017/decorative" val="1"/>
              </a:ext>
            </a:extLst>
          </p:cNvPr>
          <p:cNvSpPr>
            <a:spLocks noGrp="1"/>
          </p:cNvSpPr>
          <p:nvPr>
            <p:ph type="ftr" sz="quarter" idx="35"/>
          </p:nvPr>
        </p:nvSpPr>
        <p:spPr/>
        <p:txBody>
          <a:bodyPr/>
          <a:lstStyle/>
          <a:p>
            <a:r>
              <a:rPr lang="en-AU" dirty="0"/>
              <a:t>WSP | Footer goes here | Date</a:t>
            </a:r>
          </a:p>
        </p:txBody>
      </p:sp>
      <p:sp>
        <p:nvSpPr>
          <p:cNvPr id="14" name="Slide Number Placeholder 13">
            <a:extLst>
              <a:ext uri="{FF2B5EF4-FFF2-40B4-BE49-F238E27FC236}">
                <a16:creationId xmlns:a16="http://schemas.microsoft.com/office/drawing/2014/main" id="{6DB41925-2FD8-BD23-1C7F-66FD22FA896B}"/>
              </a:ext>
              <a:ext uri="{C183D7F6-B498-43B3-948B-1728B52AA6E4}">
                <adec:decorative xmlns:adec="http://schemas.microsoft.com/office/drawing/2017/decorative" val="1"/>
              </a:ext>
            </a:extLst>
          </p:cNvPr>
          <p:cNvSpPr>
            <a:spLocks noGrp="1"/>
          </p:cNvSpPr>
          <p:nvPr>
            <p:ph type="sldNum" sz="quarter" idx="36"/>
          </p:nvPr>
        </p:nvSpPr>
        <p:spPr/>
        <p:txBody>
          <a:bodyPr/>
          <a:lstStyle/>
          <a:p>
            <a:fld id="{91D568E7-61F5-D04E-995D-81EF41C01A2A}" type="slidenum">
              <a:rPr lang="en-AU" smtClean="0"/>
              <a:pPr/>
              <a:t>‹#›</a:t>
            </a:fld>
            <a:endParaRPr lang="en-AU" dirty="0"/>
          </a:p>
        </p:txBody>
      </p:sp>
      <p:sp>
        <p:nvSpPr>
          <p:cNvPr id="4" name="Guides">
            <a:extLst>
              <a:ext uri="{FF2B5EF4-FFF2-40B4-BE49-F238E27FC236}">
                <a16:creationId xmlns:a16="http://schemas.microsoft.com/office/drawing/2014/main" id="{464BE03C-3E4A-DD40-5848-0A2EF504625A}"/>
              </a:ext>
              <a:ext uri="{C183D7F6-B498-43B3-948B-1728B52AA6E4}">
                <adec:decorative xmlns:adec="http://schemas.microsoft.com/office/drawing/2017/decorative" val="1"/>
              </a:ext>
            </a:extLst>
          </p:cNvPr>
          <p:cNvSpPr/>
          <p:nvPr userDrawn="1">
            <p:custDataLst>
              <p:tags r:id="rId2"/>
            </p:custDataLst>
          </p:nvPr>
        </p:nvSpPr>
        <p:spPr>
          <a:xfrm>
            <a:off x="0" y="0"/>
            <a:ext cx="635000" cy="254000"/>
          </a:xfrm>
          <a:prstGeom prst="rect">
            <a:avLst/>
          </a:prstGeom>
          <a:solidFill>
            <a:srgbClr val="FFFFFF">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700" dirty="0">
              <a:solidFill>
                <a:srgbClr val="FFFFFF"/>
              </a:solidFill>
            </a:endParaRPr>
          </a:p>
        </p:txBody>
      </p:sp>
    </p:spTree>
    <p:extLst>
      <p:ext uri="{BB962C8B-B14F-4D97-AF65-F5344CB8AC3E}">
        <p14:creationId xmlns:p14="http://schemas.microsoft.com/office/powerpoint/2010/main" val="266646144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D4CBC2F-A414-4B5F-54E9-D2466314BE6F}"/>
              </a:ext>
              <a:ext uri="{C183D7F6-B498-43B3-948B-1728B52AA6E4}">
                <adec:decorative xmlns:adec="http://schemas.microsoft.com/office/drawing/2017/decorative" val="1"/>
              </a:ext>
            </a:extLst>
          </p:cNvPr>
          <p:cNvSpPr>
            <a:spLocks noGrp="1" noRot="1" noMove="1" noResize="1" noEditPoints="1" noAdjustHandles="1" noChangeArrowheads="1" noChangeShapeType="1"/>
          </p:cNvSpPr>
          <p:nvPr/>
        </p:nvSpPr>
        <p:spPr>
          <a:xfrm>
            <a:off x="6095604" y="0"/>
            <a:ext cx="6096397"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900" dirty="0"/>
          </a:p>
        </p:txBody>
      </p:sp>
      <p:sp>
        <p:nvSpPr>
          <p:cNvPr id="5" name="Rectangle 4">
            <a:extLst>
              <a:ext uri="{FF2B5EF4-FFF2-40B4-BE49-F238E27FC236}">
                <a16:creationId xmlns:a16="http://schemas.microsoft.com/office/drawing/2014/main" id="{897A9546-EE36-A217-2C28-76FB5FA4DDA8}"/>
              </a:ext>
              <a:ext uri="{C183D7F6-B498-43B3-948B-1728B52AA6E4}">
                <adec:decorative xmlns:adec="http://schemas.microsoft.com/office/drawing/2017/decorative" val="1"/>
              </a:ext>
            </a:extLst>
          </p:cNvPr>
          <p:cNvSpPr/>
          <p:nvPr userDrawn="1"/>
        </p:nvSpPr>
        <p:spPr>
          <a:xfrm>
            <a:off x="6095604" y="0"/>
            <a:ext cx="6096397"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900" dirty="0"/>
          </a:p>
        </p:txBody>
      </p:sp>
      <p:sp>
        <p:nvSpPr>
          <p:cNvPr id="7" name="Title 6">
            <a:extLst>
              <a:ext uri="{FF2B5EF4-FFF2-40B4-BE49-F238E27FC236}">
                <a16:creationId xmlns:a16="http://schemas.microsoft.com/office/drawing/2014/main" id="{E30313EC-A53D-7D44-D5C1-2DBD631FA106}"/>
              </a:ext>
            </a:extLst>
          </p:cNvPr>
          <p:cNvSpPr>
            <a:spLocks noGrp="1"/>
          </p:cNvSpPr>
          <p:nvPr>
            <p:ph type="title"/>
          </p:nvPr>
        </p:nvSpPr>
        <p:spPr>
          <a:xfrm>
            <a:off x="342900" y="1373188"/>
            <a:ext cx="5568949" cy="972000"/>
          </a:xfrm>
        </p:spPr>
        <p:txBody>
          <a:bodyPr/>
          <a:lstStyle/>
          <a:p>
            <a:r>
              <a:rPr lang="en-US"/>
              <a:t>Click to edit Master title style</a:t>
            </a:r>
            <a:endParaRPr lang="en-AU" dirty="0"/>
          </a:p>
        </p:txBody>
      </p:sp>
      <p:sp>
        <p:nvSpPr>
          <p:cNvPr id="10" name="Content Placeholder 9">
            <a:extLst>
              <a:ext uri="{FF2B5EF4-FFF2-40B4-BE49-F238E27FC236}">
                <a16:creationId xmlns:a16="http://schemas.microsoft.com/office/drawing/2014/main" id="{6FD66723-746C-D68A-DC72-FE661B121965}"/>
              </a:ext>
            </a:extLst>
          </p:cNvPr>
          <p:cNvSpPr>
            <a:spLocks noGrp="1"/>
          </p:cNvSpPr>
          <p:nvPr>
            <p:ph sz="quarter" idx="12"/>
          </p:nvPr>
        </p:nvSpPr>
        <p:spPr>
          <a:xfrm>
            <a:off x="342900" y="2400299"/>
            <a:ext cx="558165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2" name="Content Placeholder 9">
            <a:extLst>
              <a:ext uri="{FF2B5EF4-FFF2-40B4-BE49-F238E27FC236}">
                <a16:creationId xmlns:a16="http://schemas.microsoft.com/office/drawing/2014/main" id="{3C7740FC-52BA-B14F-A10F-3514CCF5128A}"/>
              </a:ext>
            </a:extLst>
          </p:cNvPr>
          <p:cNvSpPr>
            <a:spLocks noGrp="1"/>
          </p:cNvSpPr>
          <p:nvPr>
            <p:ph sz="quarter" idx="13"/>
          </p:nvPr>
        </p:nvSpPr>
        <p:spPr>
          <a:xfrm>
            <a:off x="6261100" y="2400300"/>
            <a:ext cx="5581650" cy="3768724"/>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Slide Number Placeholder 3">
            <a:extLst>
              <a:ext uri="{FF2B5EF4-FFF2-40B4-BE49-F238E27FC236}">
                <a16:creationId xmlns:a16="http://schemas.microsoft.com/office/drawing/2014/main" id="{D58EAB78-8D9C-0E2E-827A-42CC0FBB238A}"/>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3" name="Footer Placeholder 2">
            <a:extLst>
              <a:ext uri="{FF2B5EF4-FFF2-40B4-BE49-F238E27FC236}">
                <a16:creationId xmlns:a16="http://schemas.microsoft.com/office/drawing/2014/main" id="{DF3E29C8-0B12-5C41-BF4B-DCC4A875C64D}"/>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Tree>
    <p:extLst>
      <p:ext uri="{BB962C8B-B14F-4D97-AF65-F5344CB8AC3E}">
        <p14:creationId xmlns:p14="http://schemas.microsoft.com/office/powerpoint/2010/main" val="2512344102"/>
      </p:ext>
    </p:extLst>
  </p:cSld>
  <p:clrMapOvr>
    <a:masterClrMapping/>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0"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Graphic Background">
    <p:bg>
      <p:bgRef idx="1001">
        <a:schemeClr val="bg1"/>
      </p:bgRef>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A160CEFA-1224-0A33-3297-149A3EF4EDA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nvPicPr>
        <p:blipFill>
          <a:blip r:embed="rId2">
            <a:alphaModFix/>
            <a:extLst>
              <a:ext uri="{96DAC541-7B7A-43D3-8B79-37D633B846F1}">
                <asvg:svgBlip xmlns:asvg="http://schemas.microsoft.com/office/drawing/2016/SVG/main" r:embed="rId3"/>
              </a:ext>
            </a:extLst>
          </a:blip>
          <a:stretch>
            <a:fillRect/>
          </a:stretch>
        </p:blipFill>
        <p:spPr>
          <a:xfrm>
            <a:off x="2149879" y="0"/>
            <a:ext cx="10042121" cy="6858000"/>
          </a:xfrm>
          <a:prstGeom prst="rect">
            <a:avLst/>
          </a:prstGeom>
        </p:spPr>
      </p:pic>
      <p:sp>
        <p:nvSpPr>
          <p:cNvPr id="4" name="Slide Number Placeholder 3">
            <a:extLst>
              <a:ext uri="{FF2B5EF4-FFF2-40B4-BE49-F238E27FC236}">
                <a16:creationId xmlns:a16="http://schemas.microsoft.com/office/drawing/2014/main" id="{D58EAB78-8D9C-0E2E-827A-42CC0FBB238A}"/>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6" name="Title 5">
            <a:extLst>
              <a:ext uri="{FF2B5EF4-FFF2-40B4-BE49-F238E27FC236}">
                <a16:creationId xmlns:a16="http://schemas.microsoft.com/office/drawing/2014/main" id="{215EFCED-F030-8D48-F94E-5D083B514839}"/>
              </a:ext>
            </a:extLst>
          </p:cNvPr>
          <p:cNvSpPr>
            <a:spLocks noGrp="1"/>
          </p:cNvSpPr>
          <p:nvPr>
            <p:ph type="title"/>
          </p:nvPr>
        </p:nvSpPr>
        <p:spPr>
          <a:xfrm>
            <a:off x="342901" y="1714500"/>
            <a:ext cx="6567488" cy="972000"/>
          </a:xfrm>
        </p:spPr>
        <p:txBody>
          <a:bodyPr/>
          <a:lstStyle/>
          <a:p>
            <a:r>
              <a:rPr lang="en-US"/>
              <a:t>Click to edit Master title style</a:t>
            </a:r>
            <a:endParaRPr lang="en-AU" dirty="0"/>
          </a:p>
        </p:txBody>
      </p:sp>
      <p:sp>
        <p:nvSpPr>
          <p:cNvPr id="10" name="Content Placeholder 9">
            <a:extLst>
              <a:ext uri="{FF2B5EF4-FFF2-40B4-BE49-F238E27FC236}">
                <a16:creationId xmlns:a16="http://schemas.microsoft.com/office/drawing/2014/main" id="{6FD66723-746C-D68A-DC72-FE661B121965}"/>
              </a:ext>
            </a:extLst>
          </p:cNvPr>
          <p:cNvSpPr>
            <a:spLocks noGrp="1"/>
          </p:cNvSpPr>
          <p:nvPr>
            <p:ph sz="quarter" idx="12"/>
          </p:nvPr>
        </p:nvSpPr>
        <p:spPr>
          <a:xfrm>
            <a:off x="342900" y="2743200"/>
            <a:ext cx="6567488" cy="34258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Footer Placeholder 2">
            <a:extLst>
              <a:ext uri="{FF2B5EF4-FFF2-40B4-BE49-F238E27FC236}">
                <a16:creationId xmlns:a16="http://schemas.microsoft.com/office/drawing/2014/main" id="{DF3E29C8-0B12-5C41-BF4B-DCC4A875C64D}"/>
              </a:ext>
            </a:extLst>
          </p:cNvPr>
          <p:cNvSpPr>
            <a:spLocks noGrp="1"/>
          </p:cNvSpPr>
          <p:nvPr>
            <p:ph type="ftr" sz="quarter" idx="10"/>
          </p:nvPr>
        </p:nvSpPr>
        <p:spPr/>
        <p:txBody>
          <a:bodyPr/>
          <a:lstStyle/>
          <a:p>
            <a:r>
              <a:rPr lang="en-AU" dirty="0"/>
              <a:t>WSP | Footer goes here | Date</a:t>
            </a:r>
          </a:p>
        </p:txBody>
      </p:sp>
      <p:pic>
        <p:nvPicPr>
          <p:cNvPr id="5" name="Graphic 4">
            <a:extLst>
              <a:ext uri="{FF2B5EF4-FFF2-40B4-BE49-F238E27FC236}">
                <a16:creationId xmlns:a16="http://schemas.microsoft.com/office/drawing/2014/main" id="{63DBE6E9-89CB-FE8C-9CE4-A0F5DC349BC3}"/>
              </a:ext>
              <a:ext uri="{C183D7F6-B498-43B3-948B-1728B52AA6E4}">
                <adec:decorative xmlns:adec="http://schemas.microsoft.com/office/drawing/2017/decorative" val="1"/>
              </a:ext>
            </a:extLst>
          </p:cNvPr>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2149879" y="0"/>
            <a:ext cx="10042121" cy="6858000"/>
          </a:xfrm>
          <a:prstGeom prst="rect">
            <a:avLst/>
          </a:prstGeom>
        </p:spPr>
      </p:pic>
    </p:spTree>
    <p:extLst>
      <p:ext uri="{BB962C8B-B14F-4D97-AF65-F5344CB8AC3E}">
        <p14:creationId xmlns:p14="http://schemas.microsoft.com/office/powerpoint/2010/main" val="11959936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56544-3139-DD05-E217-DF86B51D9355}"/>
              </a:ext>
            </a:extLst>
          </p:cNvPr>
          <p:cNvSpPr>
            <a:spLocks noGrp="1"/>
          </p:cNvSpPr>
          <p:nvPr>
            <p:ph type="title"/>
          </p:nvPr>
        </p:nvSpPr>
        <p:spPr/>
        <p:txBody>
          <a:bodyPr/>
          <a:lstStyle/>
          <a:p>
            <a:r>
              <a:rPr lang="en-US"/>
              <a:t>Click to edit Master title style</a:t>
            </a:r>
            <a:endParaRPr lang="en-AU" dirty="0"/>
          </a:p>
        </p:txBody>
      </p:sp>
      <p:sp>
        <p:nvSpPr>
          <p:cNvPr id="10" name="Content Placeholder 9">
            <a:extLst>
              <a:ext uri="{FF2B5EF4-FFF2-40B4-BE49-F238E27FC236}">
                <a16:creationId xmlns:a16="http://schemas.microsoft.com/office/drawing/2014/main" id="{6FD66723-746C-D68A-DC72-FE661B121965}"/>
              </a:ext>
            </a:extLst>
          </p:cNvPr>
          <p:cNvSpPr>
            <a:spLocks noGrp="1"/>
          </p:cNvSpPr>
          <p:nvPr>
            <p:ph sz="quarter" idx="12"/>
          </p:nvPr>
        </p:nvSpPr>
        <p:spPr>
          <a:xfrm>
            <a:off x="342900" y="2400300"/>
            <a:ext cx="1150620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Slide Number Placeholder 3">
            <a:extLst>
              <a:ext uri="{FF2B5EF4-FFF2-40B4-BE49-F238E27FC236}">
                <a16:creationId xmlns:a16="http://schemas.microsoft.com/office/drawing/2014/main" id="{D58EAB78-8D9C-0E2E-827A-42CC0FBB238A}"/>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
        <p:nvSpPr>
          <p:cNvPr id="3" name="Footer Placeholder 2">
            <a:extLst>
              <a:ext uri="{FF2B5EF4-FFF2-40B4-BE49-F238E27FC236}">
                <a16:creationId xmlns:a16="http://schemas.microsoft.com/office/drawing/2014/main" id="{DF3E29C8-0B12-5C41-BF4B-DCC4A875C64D}"/>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Tree>
    <p:extLst>
      <p:ext uri="{BB962C8B-B14F-4D97-AF65-F5344CB8AC3E}">
        <p14:creationId xmlns:p14="http://schemas.microsoft.com/office/powerpoint/2010/main" val="3622315314"/>
      </p:ext>
    </p:extLst>
  </p:cSld>
  <p:clrMapOvr>
    <a:masterClrMapping/>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Red Background">
    <p:bg>
      <p:bgPr>
        <a:solidFill>
          <a:schemeClr val="accent1"/>
        </a:solidFill>
        <a:effectLst/>
      </p:bgPr>
    </p:bg>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0B6E1C04-2CBA-63B2-9544-5DF9DD17D632}"/>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44401" y="343694"/>
            <a:ext cx="1004465" cy="476665"/>
          </a:xfrm>
          <a:prstGeom prst="rect">
            <a:avLst/>
          </a:prstGeom>
        </p:spPr>
      </p:pic>
      <p:sp>
        <p:nvSpPr>
          <p:cNvPr id="4" name="Slide Number Placeholder 3">
            <a:extLst>
              <a:ext uri="{FF2B5EF4-FFF2-40B4-BE49-F238E27FC236}">
                <a16:creationId xmlns:a16="http://schemas.microsoft.com/office/drawing/2014/main" id="{D58EAB78-8D9C-0E2E-827A-42CC0FBB238A}"/>
              </a:ext>
            </a:extLst>
          </p:cNvPr>
          <p:cNvSpPr>
            <a:spLocks noGrp="1"/>
          </p:cNvSpPr>
          <p:nvPr>
            <p:ph type="sldNum" sz="quarter" idx="11"/>
          </p:nvPr>
        </p:nvSpPr>
        <p:spPr/>
        <p:txBody>
          <a:bodyPr/>
          <a:lstStyle>
            <a:lvl1pPr>
              <a:defRPr>
                <a:solidFill>
                  <a:schemeClr val="bg1"/>
                </a:solidFill>
              </a:defRPr>
            </a:lvl1pPr>
          </a:lstStyle>
          <a:p>
            <a:fld id="{91D568E7-61F5-D04E-995D-81EF41C01A2A}" type="slidenum">
              <a:rPr lang="en-AU" smtClean="0"/>
              <a:pPr/>
              <a:t>‹#›</a:t>
            </a:fld>
            <a:endParaRPr lang="en-AU" dirty="0"/>
          </a:p>
        </p:txBody>
      </p:sp>
      <p:sp>
        <p:nvSpPr>
          <p:cNvPr id="5" name="Title 4">
            <a:extLst>
              <a:ext uri="{FF2B5EF4-FFF2-40B4-BE49-F238E27FC236}">
                <a16:creationId xmlns:a16="http://schemas.microsoft.com/office/drawing/2014/main" id="{442D600C-D2E5-8336-F058-DF5E43A81ACB}"/>
              </a:ext>
            </a:extLst>
          </p:cNvPr>
          <p:cNvSpPr>
            <a:spLocks noGrp="1"/>
          </p:cNvSpPr>
          <p:nvPr>
            <p:ph type="title"/>
          </p:nvPr>
        </p:nvSpPr>
        <p:spPr/>
        <p:txBody>
          <a:bodyPr/>
          <a:lstStyle/>
          <a:p>
            <a:r>
              <a:rPr lang="en-US"/>
              <a:t>Click to edit Master title style</a:t>
            </a:r>
            <a:endParaRPr lang="en-AU" dirty="0"/>
          </a:p>
        </p:txBody>
      </p:sp>
      <p:sp>
        <p:nvSpPr>
          <p:cNvPr id="10" name="Content Placeholder 9">
            <a:extLst>
              <a:ext uri="{FF2B5EF4-FFF2-40B4-BE49-F238E27FC236}">
                <a16:creationId xmlns:a16="http://schemas.microsoft.com/office/drawing/2014/main" id="{6FD66723-746C-D68A-DC72-FE661B121965}"/>
              </a:ext>
            </a:extLst>
          </p:cNvPr>
          <p:cNvSpPr>
            <a:spLocks noGrp="1"/>
          </p:cNvSpPr>
          <p:nvPr>
            <p:ph sz="quarter" idx="12"/>
          </p:nvPr>
        </p:nvSpPr>
        <p:spPr>
          <a:xfrm>
            <a:off x="342900" y="2400299"/>
            <a:ext cx="5581650" cy="376872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2" name="Content Placeholder 9">
            <a:extLst>
              <a:ext uri="{FF2B5EF4-FFF2-40B4-BE49-F238E27FC236}">
                <a16:creationId xmlns:a16="http://schemas.microsoft.com/office/drawing/2014/main" id="{3C7740FC-52BA-B14F-A10F-3514CCF5128A}"/>
              </a:ext>
            </a:extLst>
          </p:cNvPr>
          <p:cNvSpPr>
            <a:spLocks noGrp="1"/>
          </p:cNvSpPr>
          <p:nvPr>
            <p:ph sz="quarter" idx="13"/>
          </p:nvPr>
        </p:nvSpPr>
        <p:spPr>
          <a:xfrm>
            <a:off x="6261100" y="2400299"/>
            <a:ext cx="5581650" cy="376872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Footer Placeholder 2">
            <a:extLst>
              <a:ext uri="{FF2B5EF4-FFF2-40B4-BE49-F238E27FC236}">
                <a16:creationId xmlns:a16="http://schemas.microsoft.com/office/drawing/2014/main" id="{DF3E29C8-0B12-5C41-BF4B-DCC4A875C64D}"/>
              </a:ext>
            </a:extLst>
          </p:cNvPr>
          <p:cNvSpPr>
            <a:spLocks noGrp="1"/>
          </p:cNvSpPr>
          <p:nvPr>
            <p:ph type="ftr" sz="quarter" idx="10"/>
          </p:nvPr>
        </p:nvSpPr>
        <p:spPr/>
        <p:txBody>
          <a:bodyPr/>
          <a:lstStyle>
            <a:lvl1pPr>
              <a:defRPr>
                <a:solidFill>
                  <a:schemeClr val="bg1"/>
                </a:solidFill>
              </a:defRPr>
            </a:lvl1pPr>
          </a:lstStyle>
          <a:p>
            <a:r>
              <a:rPr lang="en-AU" dirty="0"/>
              <a:t>WSP | Footer goes here | Date</a:t>
            </a:r>
          </a:p>
        </p:txBody>
      </p:sp>
      <p:pic>
        <p:nvPicPr>
          <p:cNvPr id="7" name="Graphic 6">
            <a:extLst>
              <a:ext uri="{FF2B5EF4-FFF2-40B4-BE49-F238E27FC236}">
                <a16:creationId xmlns:a16="http://schemas.microsoft.com/office/drawing/2014/main" id="{E45527E6-00CA-D85C-AC9D-ED267B41A60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44401" y="343694"/>
            <a:ext cx="1004465" cy="476665"/>
          </a:xfrm>
          <a:prstGeom prst="rect">
            <a:avLst/>
          </a:prstGeom>
        </p:spPr>
      </p:pic>
    </p:spTree>
    <p:extLst>
      <p:ext uri="{BB962C8B-B14F-4D97-AF65-F5344CB8AC3E}">
        <p14:creationId xmlns:p14="http://schemas.microsoft.com/office/powerpoint/2010/main" val="2083540549"/>
      </p:ext>
    </p:extLst>
  </p:cSld>
  <p:clrMapOvr>
    <a:masterClrMapping/>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Divider Slide 1">
    <p:bg>
      <p:bgRef idx="1001">
        <a:schemeClr val="bg1"/>
      </p:bgRef>
    </p:bg>
    <p:spTree>
      <p:nvGrpSpPr>
        <p:cNvPr id="1" name=""/>
        <p:cNvGrpSpPr/>
        <p:nvPr/>
      </p:nvGrpSpPr>
      <p:grpSpPr>
        <a:xfrm>
          <a:off x="0" y="0"/>
          <a:ext cx="0" cy="0"/>
          <a:chOff x="0" y="0"/>
          <a:chExt cx="0" cy="0"/>
        </a:xfrm>
      </p:grpSpPr>
      <p:sp>
        <p:nvSpPr>
          <p:cNvPr id="3" name="Background Picture Placeholder 9">
            <a:extLst>
              <a:ext uri="{FF2B5EF4-FFF2-40B4-BE49-F238E27FC236}">
                <a16:creationId xmlns:a16="http://schemas.microsoft.com/office/drawing/2014/main" id="{32CED102-391F-C18F-B866-F380586C1E55}"/>
              </a:ext>
            </a:extLst>
          </p:cNvPr>
          <p:cNvSpPr>
            <a:spLocks noGrp="1"/>
          </p:cNvSpPr>
          <p:nvPr>
            <p:ph type="pic" sz="quarter" idx="11"/>
          </p:nvPr>
        </p:nvSpPr>
        <p:spPr>
          <a:xfrm>
            <a:off x="1973183" y="652464"/>
            <a:ext cx="8245635" cy="5551486"/>
          </a:xfrm>
          <a:noFill/>
        </p:spPr>
        <p:txBody>
          <a:bodyPr bIns="1296000" anchor="b"/>
          <a:lstStyle>
            <a:lvl1pPr algn="ctr">
              <a:defRPr>
                <a:solidFill>
                  <a:schemeClr val="tx1"/>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1651A3D0-DF1C-BE39-1971-7A7206758DA7}"/>
              </a:ext>
            </a:extLst>
          </p:cNvPr>
          <p:cNvSpPr>
            <a:spLocks noGrp="1"/>
          </p:cNvSpPr>
          <p:nvPr>
            <p:ph type="title" hasCustomPrompt="1"/>
          </p:nvPr>
        </p:nvSpPr>
        <p:spPr>
          <a:xfrm>
            <a:off x="102535" y="2899861"/>
            <a:ext cx="11986930" cy="1493230"/>
          </a:xfrm>
        </p:spPr>
        <p:txBody>
          <a:bodyPr anchor="ctr">
            <a:normAutofit/>
          </a:bodyPr>
          <a:lstStyle>
            <a:lvl1pPr algn="ctr">
              <a:lnSpc>
                <a:spcPct val="75000"/>
              </a:lnSpc>
              <a:defRPr sz="9500" cap="all" spc="-200" baseline="0">
                <a:solidFill>
                  <a:schemeClr val="tx1"/>
                </a:solidFill>
              </a:defRPr>
            </a:lvl1pPr>
          </a:lstStyle>
          <a:p>
            <a:r>
              <a:rPr lang="en-AU"/>
              <a:t>Click title</a:t>
            </a:r>
            <a:endParaRPr lang="en-AU" dirty="0"/>
          </a:p>
        </p:txBody>
      </p:sp>
      <p:sp>
        <p:nvSpPr>
          <p:cNvPr id="8" name="Slide Number Placeholder 7">
            <a:extLst>
              <a:ext uri="{FF2B5EF4-FFF2-40B4-BE49-F238E27FC236}">
                <a16:creationId xmlns:a16="http://schemas.microsoft.com/office/drawing/2014/main" id="{5AE23171-B989-D4A0-B1B5-18D127AC936B}"/>
              </a:ext>
              <a:ext uri="{C183D7F6-B498-43B3-948B-1728B52AA6E4}">
                <adec:decorative xmlns:adec="http://schemas.microsoft.com/office/drawing/2017/decorative" val="1"/>
              </a:ext>
            </a:extLst>
          </p:cNvPr>
          <p:cNvSpPr>
            <a:spLocks noGrp="1"/>
          </p:cNvSpPr>
          <p:nvPr>
            <p:ph type="sldNum" sz="quarter" idx="13"/>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88C353BD-CC69-6632-B411-4FC1E14BBBA4}"/>
              </a:ext>
              <a:ext uri="{C183D7F6-B498-43B3-948B-1728B52AA6E4}">
                <adec:decorative xmlns:adec="http://schemas.microsoft.com/office/drawing/2017/decorative" val="1"/>
              </a:ext>
            </a:extLst>
          </p:cNvPr>
          <p:cNvSpPr>
            <a:spLocks noGrp="1"/>
          </p:cNvSpPr>
          <p:nvPr>
            <p:ph type="ftr" sz="quarter" idx="12"/>
          </p:nvPr>
        </p:nvSpPr>
        <p:spPr/>
        <p:txBody>
          <a:bodyPr/>
          <a:lstStyle/>
          <a:p>
            <a:r>
              <a:rPr lang="en-AU" dirty="0"/>
              <a:t>WSP | Footer goes here | Date</a:t>
            </a:r>
          </a:p>
        </p:txBody>
      </p:sp>
      <p:sp>
        <p:nvSpPr>
          <p:cNvPr id="4" name="Text Placeholder 24">
            <a:extLst>
              <a:ext uri="{FF2B5EF4-FFF2-40B4-BE49-F238E27FC236}">
                <a16:creationId xmlns:a16="http://schemas.microsoft.com/office/drawing/2014/main" id="{35D256D3-13B9-7B74-9370-9E7942B02D25}"/>
              </a:ext>
              <a:ext uri="{C183D7F6-B498-43B3-948B-1728B52AA6E4}">
                <adec:decorative xmlns:adec="http://schemas.microsoft.com/office/drawing/2017/decorative" val="1"/>
              </a:ext>
            </a:extLst>
          </p:cNvPr>
          <p:cNvSpPr>
            <a:spLocks noGrp="1"/>
          </p:cNvSpPr>
          <p:nvPr>
            <p:ph type="body" sz="quarter" idx="24" hasCustomPrompt="1"/>
          </p:nvPr>
        </p:nvSpPr>
        <p:spPr>
          <a:xfrm>
            <a:off x="344401" y="343694"/>
            <a:ext cx="1005966" cy="472262"/>
          </a:xfrm>
          <a:blipFill>
            <a:blip r:embed="rId2">
              <a:extLst>
                <a:ext uri="{96DAC541-7B7A-43D3-8B79-37D633B846F1}">
                  <asvg:svgBlip xmlns:asvg="http://schemas.microsoft.com/office/drawing/2016/SVG/main" r:embed="rId3"/>
                </a:ext>
              </a:extLst>
            </a:blip>
            <a:stretch>
              <a:fillRect/>
            </a:stretch>
          </a:blipFill>
        </p:spPr>
        <p:txBody>
          <a:bodyPr/>
          <a:lstStyle>
            <a:lvl1pPr marL="0" indent="0">
              <a:buNone/>
              <a:defRPr/>
            </a:lvl1pPr>
          </a:lstStyle>
          <a:p>
            <a:pPr lvl="0"/>
            <a:r>
              <a:rPr lang="en-AU"/>
              <a:t>  </a:t>
            </a:r>
            <a:endParaRPr lang="en-AU" dirty="0"/>
          </a:p>
        </p:txBody>
      </p:sp>
    </p:spTree>
    <p:extLst>
      <p:ext uri="{BB962C8B-B14F-4D97-AF65-F5344CB8AC3E}">
        <p14:creationId xmlns:p14="http://schemas.microsoft.com/office/powerpoint/2010/main" val="202416779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Divider Slid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1A3D0-DF1C-BE39-1971-7A7206758DA7}"/>
              </a:ext>
            </a:extLst>
          </p:cNvPr>
          <p:cNvSpPr>
            <a:spLocks noGrp="1"/>
          </p:cNvSpPr>
          <p:nvPr>
            <p:ph type="title" hasCustomPrompt="1"/>
          </p:nvPr>
        </p:nvSpPr>
        <p:spPr>
          <a:xfrm>
            <a:off x="344488" y="1577975"/>
            <a:ext cx="5578476" cy="4008438"/>
          </a:xfrm>
        </p:spPr>
        <p:txBody>
          <a:bodyPr anchor="ctr">
            <a:normAutofit/>
          </a:bodyPr>
          <a:lstStyle>
            <a:lvl1pPr algn="l">
              <a:lnSpc>
                <a:spcPct val="75000"/>
              </a:lnSpc>
              <a:defRPr sz="9600" cap="all" spc="-200" baseline="0">
                <a:solidFill>
                  <a:schemeClr val="tx1"/>
                </a:solidFill>
              </a:defRPr>
            </a:lvl1pPr>
          </a:lstStyle>
          <a:p>
            <a:r>
              <a:rPr lang="en-AU"/>
              <a:t>Click title</a:t>
            </a:r>
            <a:endParaRPr lang="en-AU" dirty="0"/>
          </a:p>
        </p:txBody>
      </p:sp>
      <p:sp>
        <p:nvSpPr>
          <p:cNvPr id="3" name="Background Picture Placeholder 9">
            <a:extLst>
              <a:ext uri="{FF2B5EF4-FFF2-40B4-BE49-F238E27FC236}">
                <a16:creationId xmlns:a16="http://schemas.microsoft.com/office/drawing/2014/main" id="{32CED102-391F-C18F-B866-F380586C1E55}"/>
              </a:ext>
            </a:extLst>
          </p:cNvPr>
          <p:cNvSpPr>
            <a:spLocks noGrp="1"/>
          </p:cNvSpPr>
          <p:nvPr>
            <p:ph type="pic" sz="quarter" idx="11"/>
          </p:nvPr>
        </p:nvSpPr>
        <p:spPr>
          <a:xfrm>
            <a:off x="6096000" y="0"/>
            <a:ext cx="6096000" cy="6858000"/>
          </a:xfrm>
          <a:noFill/>
        </p:spPr>
        <p:txBody>
          <a:bodyPr bIns="1296000" anchor="b"/>
          <a:lstStyle>
            <a:lvl1pPr algn="ctr">
              <a:defRPr>
                <a:solidFill>
                  <a:schemeClr val="tx1"/>
                </a:solidFill>
              </a:defRPr>
            </a:lvl1pPr>
          </a:lstStyle>
          <a:p>
            <a:r>
              <a:rPr lang="en-US"/>
              <a:t>Click icon to add picture</a:t>
            </a:r>
            <a:endParaRPr lang="en-AU" dirty="0"/>
          </a:p>
        </p:txBody>
      </p:sp>
      <p:sp>
        <p:nvSpPr>
          <p:cNvPr id="8" name="Slide Number Placeholder 7">
            <a:extLst>
              <a:ext uri="{FF2B5EF4-FFF2-40B4-BE49-F238E27FC236}">
                <a16:creationId xmlns:a16="http://schemas.microsoft.com/office/drawing/2014/main" id="{5AE23171-B989-D4A0-B1B5-18D127AC936B}"/>
              </a:ext>
              <a:ext uri="{C183D7F6-B498-43B3-948B-1728B52AA6E4}">
                <adec:decorative xmlns:adec="http://schemas.microsoft.com/office/drawing/2017/decorative" val="1"/>
              </a:ext>
            </a:extLst>
          </p:cNvPr>
          <p:cNvSpPr>
            <a:spLocks noGrp="1"/>
          </p:cNvSpPr>
          <p:nvPr>
            <p:ph type="sldNum" sz="quarter" idx="13"/>
          </p:nvPr>
        </p:nvSpPr>
        <p:spPr/>
        <p:txBody>
          <a:bodyPr/>
          <a:lstStyle/>
          <a:p>
            <a:fld id="{91D568E7-61F5-D04E-995D-81EF41C01A2A}" type="slidenum">
              <a:rPr lang="en-AU" smtClean="0"/>
              <a:pPr/>
              <a:t>‹#›</a:t>
            </a:fld>
            <a:endParaRPr lang="en-AU" dirty="0"/>
          </a:p>
        </p:txBody>
      </p:sp>
      <p:sp>
        <p:nvSpPr>
          <p:cNvPr id="7" name="Footer Placeholder 6">
            <a:extLst>
              <a:ext uri="{FF2B5EF4-FFF2-40B4-BE49-F238E27FC236}">
                <a16:creationId xmlns:a16="http://schemas.microsoft.com/office/drawing/2014/main" id="{88C353BD-CC69-6632-B411-4FC1E14BBBA4}"/>
              </a:ext>
              <a:ext uri="{C183D7F6-B498-43B3-948B-1728B52AA6E4}">
                <adec:decorative xmlns:adec="http://schemas.microsoft.com/office/drawing/2017/decorative" val="1"/>
              </a:ext>
            </a:extLst>
          </p:cNvPr>
          <p:cNvSpPr>
            <a:spLocks noGrp="1"/>
          </p:cNvSpPr>
          <p:nvPr>
            <p:ph type="ftr" sz="quarter" idx="12"/>
          </p:nvPr>
        </p:nvSpPr>
        <p:spPr/>
        <p:txBody>
          <a:bodyPr/>
          <a:lstStyle/>
          <a:p>
            <a:r>
              <a:rPr lang="en-AU" dirty="0"/>
              <a:t>WSP | Footer goes here | Date</a:t>
            </a:r>
          </a:p>
        </p:txBody>
      </p:sp>
      <p:sp>
        <p:nvSpPr>
          <p:cNvPr id="4" name="Text Placeholder 24">
            <a:extLst>
              <a:ext uri="{FF2B5EF4-FFF2-40B4-BE49-F238E27FC236}">
                <a16:creationId xmlns:a16="http://schemas.microsoft.com/office/drawing/2014/main" id="{50C20D14-B3C8-F8DE-86B3-3769E6092B24}"/>
              </a:ext>
              <a:ext uri="{C183D7F6-B498-43B3-948B-1728B52AA6E4}">
                <adec:decorative xmlns:adec="http://schemas.microsoft.com/office/drawing/2017/decorative" val="1"/>
              </a:ext>
            </a:extLst>
          </p:cNvPr>
          <p:cNvSpPr>
            <a:spLocks noGrp="1"/>
          </p:cNvSpPr>
          <p:nvPr>
            <p:ph type="body" sz="quarter" idx="24" hasCustomPrompt="1"/>
          </p:nvPr>
        </p:nvSpPr>
        <p:spPr>
          <a:xfrm>
            <a:off x="344401" y="343694"/>
            <a:ext cx="1005966" cy="472262"/>
          </a:xfrm>
          <a:blipFill>
            <a:blip r:embed="rId2">
              <a:extLst>
                <a:ext uri="{96DAC541-7B7A-43D3-8B79-37D633B846F1}">
                  <asvg:svgBlip xmlns:asvg="http://schemas.microsoft.com/office/drawing/2016/SVG/main" r:embed="rId3"/>
                </a:ext>
              </a:extLst>
            </a:blip>
            <a:stretch>
              <a:fillRect/>
            </a:stretch>
          </a:blipFill>
        </p:spPr>
        <p:txBody>
          <a:bodyPr/>
          <a:lstStyle>
            <a:lvl1pPr marL="0" indent="0">
              <a:buNone/>
              <a:defRPr/>
            </a:lvl1pPr>
          </a:lstStyle>
          <a:p>
            <a:pPr lvl="0"/>
            <a:r>
              <a:rPr lang="en-AU"/>
              <a:t>  </a:t>
            </a:r>
            <a:endParaRPr lang="en-AU" dirty="0"/>
          </a:p>
        </p:txBody>
      </p:sp>
    </p:spTree>
    <p:extLst>
      <p:ext uri="{BB962C8B-B14F-4D97-AF65-F5344CB8AC3E}">
        <p14:creationId xmlns:p14="http://schemas.microsoft.com/office/powerpoint/2010/main" val="110650167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646464"/>
          </p15:clr>
        </p15:guide>
        <p15:guide id="49" pos="7680" userDrawn="1">
          <p15:clr>
            <a:srgbClr val="646464"/>
          </p15:clr>
        </p15:guide>
        <p15:guide id="50" pos="217" userDrawn="1">
          <p15:clr>
            <a:srgbClr val="646464"/>
          </p15:clr>
        </p15:guide>
        <p15:guide id="51" pos="621" userDrawn="1">
          <p15:clr>
            <a:srgbClr val="646464"/>
          </p15:clr>
        </p15:guide>
        <p15:guide id="52" pos="839" userDrawn="1">
          <p15:clr>
            <a:srgbClr val="646464"/>
          </p15:clr>
        </p15:guide>
        <p15:guide id="53" pos="1243" userDrawn="1">
          <p15:clr>
            <a:srgbClr val="646464"/>
          </p15:clr>
        </p15:guide>
        <p15:guide id="54" pos="1461" userDrawn="1">
          <p15:clr>
            <a:srgbClr val="646464"/>
          </p15:clr>
        </p15:guide>
        <p15:guide id="55" pos="1865" userDrawn="1">
          <p15:clr>
            <a:srgbClr val="646464"/>
          </p15:clr>
        </p15:guide>
        <p15:guide id="56" pos="2083" userDrawn="1">
          <p15:clr>
            <a:srgbClr val="646464"/>
          </p15:clr>
        </p15:guide>
        <p15:guide id="57" pos="2487" userDrawn="1">
          <p15:clr>
            <a:srgbClr val="646464"/>
          </p15:clr>
        </p15:guide>
        <p15:guide id="58" pos="2705" userDrawn="1">
          <p15:clr>
            <a:srgbClr val="646464"/>
          </p15:clr>
        </p15:guide>
        <p15:guide id="59" pos="3109" userDrawn="1">
          <p15:clr>
            <a:srgbClr val="646464"/>
          </p15:clr>
        </p15:guide>
        <p15:guide id="60" pos="3326" userDrawn="1">
          <p15:clr>
            <a:srgbClr val="646464"/>
          </p15:clr>
        </p15:guide>
        <p15:guide id="61" pos="3731" userDrawn="1">
          <p15:clr>
            <a:srgbClr val="646464"/>
          </p15:clr>
        </p15:guide>
        <p15:guide id="62" pos="3948" userDrawn="1">
          <p15:clr>
            <a:srgbClr val="646464"/>
          </p15:clr>
        </p15:guide>
        <p15:guide id="63" pos="4353" userDrawn="1">
          <p15:clr>
            <a:srgbClr val="646464"/>
          </p15:clr>
        </p15:guide>
        <p15:guide id="64" pos="4570" userDrawn="1">
          <p15:clr>
            <a:srgbClr val="646464"/>
          </p15:clr>
        </p15:guide>
        <p15:guide id="65" pos="4974" userDrawn="1">
          <p15:clr>
            <a:srgbClr val="646464"/>
          </p15:clr>
        </p15:guide>
        <p15:guide id="66" pos="5192" userDrawn="1">
          <p15:clr>
            <a:srgbClr val="646464"/>
          </p15:clr>
        </p15:guide>
        <p15:guide id="67" pos="5596" userDrawn="1">
          <p15:clr>
            <a:srgbClr val="646464"/>
          </p15:clr>
        </p15:guide>
        <p15:guide id="68" pos="5814" userDrawn="1">
          <p15:clr>
            <a:srgbClr val="646464"/>
          </p15:clr>
        </p15:guide>
        <p15:guide id="69" pos="6218" userDrawn="1">
          <p15:clr>
            <a:srgbClr val="646464"/>
          </p15:clr>
        </p15:guide>
        <p15:guide id="70" pos="6436" userDrawn="1">
          <p15:clr>
            <a:srgbClr val="646464"/>
          </p15:clr>
        </p15:guide>
        <p15:guide id="71" pos="6840" userDrawn="1">
          <p15:clr>
            <a:srgbClr val="646464"/>
          </p15:clr>
        </p15:guide>
        <p15:guide id="72" pos="7058" userDrawn="1">
          <p15:clr>
            <a:srgbClr val="646464"/>
          </p15:clr>
        </p15:guide>
        <p15:guide id="73" pos="7462" userDrawn="1">
          <p15:clr>
            <a:srgbClr val="646464"/>
          </p15:clr>
        </p15:guide>
        <p15:guide id="74" orient="horz" userDrawn="1">
          <p15:clr>
            <a:srgbClr val="646464"/>
          </p15:clr>
        </p15:guide>
        <p15:guide id="75" orient="horz" pos="4320" userDrawn="1">
          <p15:clr>
            <a:srgbClr val="646464"/>
          </p15:clr>
        </p15:guide>
        <p15:guide id="76" orient="horz" pos="217" userDrawn="1">
          <p15:clr>
            <a:srgbClr val="646464"/>
          </p15:clr>
        </p15:guide>
        <p15:guide id="77" orient="horz" pos="433" userDrawn="1">
          <p15:clr>
            <a:srgbClr val="646464"/>
          </p15:clr>
        </p15:guide>
        <p15:guide id="78" orient="horz" pos="649" userDrawn="1">
          <p15:clr>
            <a:srgbClr val="646464"/>
          </p15:clr>
        </p15:guide>
        <p15:guide id="79" orient="horz" pos="865" userDrawn="1">
          <p15:clr>
            <a:srgbClr val="646464"/>
          </p15:clr>
        </p15:guide>
        <p15:guide id="80" orient="horz" pos="1080" userDrawn="1">
          <p15:clr>
            <a:srgbClr val="646464"/>
          </p15:clr>
        </p15:guide>
        <p15:guide id="81" orient="horz" pos="1296" userDrawn="1">
          <p15:clr>
            <a:srgbClr val="646464"/>
          </p15:clr>
        </p15:guide>
        <p15:guide id="82" orient="horz" pos="1512" userDrawn="1">
          <p15:clr>
            <a:srgbClr val="646464"/>
          </p15:clr>
        </p15:guide>
        <p15:guide id="83" orient="horz" pos="1728" userDrawn="1">
          <p15:clr>
            <a:srgbClr val="646464"/>
          </p15:clr>
        </p15:guide>
        <p15:guide id="84" orient="horz" pos="1944" userDrawn="1">
          <p15:clr>
            <a:srgbClr val="646464"/>
          </p15:clr>
        </p15:guide>
        <p15:guide id="85" orient="horz" pos="2160" userDrawn="1">
          <p15:clr>
            <a:srgbClr val="646464"/>
          </p15:clr>
        </p15:guide>
        <p15:guide id="86" orient="horz" pos="2375" userDrawn="1">
          <p15:clr>
            <a:srgbClr val="646464"/>
          </p15:clr>
        </p15:guide>
        <p15:guide id="87" orient="horz" pos="2591" userDrawn="1">
          <p15:clr>
            <a:srgbClr val="646464"/>
          </p15:clr>
        </p15:guide>
        <p15:guide id="88" orient="horz" pos="2807" userDrawn="1">
          <p15:clr>
            <a:srgbClr val="646464"/>
          </p15:clr>
        </p15:guide>
        <p15:guide id="89" orient="horz" pos="3023" userDrawn="1">
          <p15:clr>
            <a:srgbClr val="646464"/>
          </p15:clr>
        </p15:guide>
        <p15:guide id="90" orient="horz" pos="3239" userDrawn="1">
          <p15:clr>
            <a:srgbClr val="646464"/>
          </p15:clr>
        </p15:guide>
        <p15:guide id="91" orient="horz" pos="3454" userDrawn="1">
          <p15:clr>
            <a:srgbClr val="646464"/>
          </p15:clr>
        </p15:guide>
        <p15:guide id="92" orient="horz" pos="3670" userDrawn="1">
          <p15:clr>
            <a:srgbClr val="646464"/>
          </p15:clr>
        </p15:guide>
        <p15:guide id="93" orient="horz" pos="3886" userDrawn="1">
          <p15:clr>
            <a:srgbClr val="646464"/>
          </p15:clr>
        </p15:guide>
        <p15:guide id="94" orient="horz" pos="4102" userDrawn="1">
          <p15:clr>
            <a:srgbClr val="64646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39BA03-2001-478D-B3F4-E981E7DEDFBB}" type="datetimeFigureOut">
              <a:rPr lang="en-US" smtClean="0"/>
              <a:t>9/9/2025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E04EAB-4FFB-4027-BA69-D23F8E463E98}" type="slidenum">
              <a:rPr lang="en-US" smtClean="0"/>
              <a:t>‹#›</a:t>
            </a:fld>
            <a:endParaRPr lang="en-US"/>
          </a:p>
        </p:txBody>
      </p:sp>
    </p:spTree>
    <p:extLst>
      <p:ext uri="{BB962C8B-B14F-4D97-AF65-F5344CB8AC3E}">
        <p14:creationId xmlns:p14="http://schemas.microsoft.com/office/powerpoint/2010/main" val="4252877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E37489D-067D-8C7D-7C99-8AC105A17879}"/>
              </a:ext>
            </a:extLst>
          </p:cNvPr>
          <p:cNvSpPr>
            <a:spLocks noGrp="1"/>
          </p:cNvSpPr>
          <p:nvPr>
            <p:ph type="title"/>
          </p:nvPr>
        </p:nvSpPr>
        <p:spPr/>
        <p:txBody>
          <a:bodyPr/>
          <a:lstStyle>
            <a:lvl1pPr>
              <a:defRPr/>
            </a:lvl1pPr>
          </a:lstStyle>
          <a:p>
            <a:r>
              <a:rPr lang="en-US"/>
              <a:t>Click to edit Master title style</a:t>
            </a:r>
            <a:endParaRPr lang="en-AU" dirty="0"/>
          </a:p>
        </p:txBody>
      </p:sp>
      <p:sp>
        <p:nvSpPr>
          <p:cNvPr id="10" name="Content Placeholder 9">
            <a:extLst>
              <a:ext uri="{FF2B5EF4-FFF2-40B4-BE49-F238E27FC236}">
                <a16:creationId xmlns:a16="http://schemas.microsoft.com/office/drawing/2014/main" id="{6FD66723-746C-D68A-DC72-FE661B121965}"/>
              </a:ext>
            </a:extLst>
          </p:cNvPr>
          <p:cNvSpPr>
            <a:spLocks noGrp="1"/>
          </p:cNvSpPr>
          <p:nvPr>
            <p:ph sz="quarter" idx="12"/>
          </p:nvPr>
        </p:nvSpPr>
        <p:spPr>
          <a:xfrm>
            <a:off x="342900" y="2400300"/>
            <a:ext cx="558165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2" name="Content Placeholder 9">
            <a:extLst>
              <a:ext uri="{FF2B5EF4-FFF2-40B4-BE49-F238E27FC236}">
                <a16:creationId xmlns:a16="http://schemas.microsoft.com/office/drawing/2014/main" id="{3C7740FC-52BA-B14F-A10F-3514CCF5128A}"/>
              </a:ext>
            </a:extLst>
          </p:cNvPr>
          <p:cNvSpPr>
            <a:spLocks noGrp="1"/>
          </p:cNvSpPr>
          <p:nvPr>
            <p:ph sz="quarter" idx="13"/>
          </p:nvPr>
        </p:nvSpPr>
        <p:spPr>
          <a:xfrm>
            <a:off x="6273800" y="2400300"/>
            <a:ext cx="558165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Footer Placeholder 2">
            <a:extLst>
              <a:ext uri="{FF2B5EF4-FFF2-40B4-BE49-F238E27FC236}">
                <a16:creationId xmlns:a16="http://schemas.microsoft.com/office/drawing/2014/main" id="{DF3E29C8-0B12-5C41-BF4B-DCC4A875C64D}"/>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
        <p:nvSpPr>
          <p:cNvPr id="4" name="Slide Number Placeholder 3">
            <a:extLst>
              <a:ext uri="{FF2B5EF4-FFF2-40B4-BE49-F238E27FC236}">
                <a16:creationId xmlns:a16="http://schemas.microsoft.com/office/drawing/2014/main" id="{D58EAB78-8D9C-0E2E-827A-42CC0FBB238A}"/>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Tree>
    <p:extLst>
      <p:ext uri="{BB962C8B-B14F-4D97-AF65-F5344CB8AC3E}">
        <p14:creationId xmlns:p14="http://schemas.microsoft.com/office/powerpoint/2010/main" val="3166804169"/>
      </p:ext>
    </p:extLst>
  </p:cSld>
  <p:clrMapOvr>
    <a:masterClrMapping/>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84F25-0FBF-5253-9EF5-985C017AE5DF}"/>
              </a:ext>
            </a:extLst>
          </p:cNvPr>
          <p:cNvSpPr>
            <a:spLocks noGrp="1"/>
          </p:cNvSpPr>
          <p:nvPr>
            <p:ph type="title"/>
          </p:nvPr>
        </p:nvSpPr>
        <p:spPr/>
        <p:txBody>
          <a:bodyPr/>
          <a:lstStyle/>
          <a:p>
            <a:r>
              <a:rPr lang="en-US"/>
              <a:t>Click to edit Master title style</a:t>
            </a:r>
            <a:endParaRPr lang="en-AU" dirty="0"/>
          </a:p>
        </p:txBody>
      </p:sp>
      <p:sp>
        <p:nvSpPr>
          <p:cNvPr id="10" name="Content Placeholder 9">
            <a:extLst>
              <a:ext uri="{FF2B5EF4-FFF2-40B4-BE49-F238E27FC236}">
                <a16:creationId xmlns:a16="http://schemas.microsoft.com/office/drawing/2014/main" id="{D68276A0-4AE3-3D53-58E7-A8E5CB46FDE8}"/>
              </a:ext>
            </a:extLst>
          </p:cNvPr>
          <p:cNvSpPr>
            <a:spLocks noGrp="1"/>
          </p:cNvSpPr>
          <p:nvPr>
            <p:ph sz="quarter" idx="13"/>
          </p:nvPr>
        </p:nvSpPr>
        <p:spPr>
          <a:xfrm>
            <a:off x="342900" y="2400300"/>
            <a:ext cx="3605213"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1" name="Content Placeholder 9">
            <a:extLst>
              <a:ext uri="{FF2B5EF4-FFF2-40B4-BE49-F238E27FC236}">
                <a16:creationId xmlns:a16="http://schemas.microsoft.com/office/drawing/2014/main" id="{77B7F741-53CE-FBAF-E825-D6A8278A5191}"/>
              </a:ext>
            </a:extLst>
          </p:cNvPr>
          <p:cNvSpPr>
            <a:spLocks noGrp="1"/>
          </p:cNvSpPr>
          <p:nvPr>
            <p:ph sz="quarter" idx="14"/>
          </p:nvPr>
        </p:nvSpPr>
        <p:spPr>
          <a:xfrm>
            <a:off x="4292600" y="2400300"/>
            <a:ext cx="3605212"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3" name="Content Placeholder 9">
            <a:extLst>
              <a:ext uri="{FF2B5EF4-FFF2-40B4-BE49-F238E27FC236}">
                <a16:creationId xmlns:a16="http://schemas.microsoft.com/office/drawing/2014/main" id="{05DEABA2-AF10-F11F-FE17-BBEDB4599C34}"/>
              </a:ext>
              <a:ext uri="{C183D7F6-B498-43B3-948B-1728B52AA6E4}">
                <adec:decorative xmlns:adec="http://schemas.microsoft.com/office/drawing/2017/decorative" val="0"/>
              </a:ext>
            </a:extLst>
          </p:cNvPr>
          <p:cNvSpPr>
            <a:spLocks noGrp="1"/>
          </p:cNvSpPr>
          <p:nvPr>
            <p:ph sz="quarter" idx="15"/>
          </p:nvPr>
        </p:nvSpPr>
        <p:spPr>
          <a:xfrm>
            <a:off x="8242300" y="2400300"/>
            <a:ext cx="3605213"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Footer Placeholder 4">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a:xfrm>
            <a:off x="11205327" y="6420078"/>
            <a:ext cx="643773" cy="107722"/>
          </a:xfrm>
        </p:spPr>
        <p:txBody>
          <a:bodyPr/>
          <a:lstStyle/>
          <a:p>
            <a:fld id="{91D568E7-61F5-D04E-995D-81EF41C01A2A}" type="slidenum">
              <a:rPr lang="en-AU" smtClean="0"/>
              <a:t>‹#›</a:t>
            </a:fld>
            <a:endParaRPr lang="en-AU" dirty="0"/>
          </a:p>
        </p:txBody>
      </p:sp>
    </p:spTree>
    <p:extLst>
      <p:ext uri="{BB962C8B-B14F-4D97-AF65-F5344CB8AC3E}">
        <p14:creationId xmlns:p14="http://schemas.microsoft.com/office/powerpoint/2010/main" val="3105446195"/>
      </p:ext>
    </p:extLst>
  </p:cSld>
  <p:clrMapOvr>
    <a:masterClrMapping/>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19"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Four Content">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FEC153-62BA-F754-A1BC-EFCE432206D1}"/>
              </a:ext>
            </a:extLst>
          </p:cNvPr>
          <p:cNvSpPr>
            <a:spLocks noGrp="1"/>
          </p:cNvSpPr>
          <p:nvPr>
            <p:ph type="title"/>
          </p:nvPr>
        </p:nvSpPr>
        <p:spPr/>
        <p:txBody>
          <a:bodyPr/>
          <a:lstStyle/>
          <a:p>
            <a:r>
              <a:rPr lang="en-US"/>
              <a:t>Click to edit Master title style</a:t>
            </a:r>
            <a:endParaRPr lang="en-AU" dirty="0"/>
          </a:p>
        </p:txBody>
      </p:sp>
      <p:sp>
        <p:nvSpPr>
          <p:cNvPr id="7" name="Content Placeholder 6">
            <a:extLst>
              <a:ext uri="{FF2B5EF4-FFF2-40B4-BE49-F238E27FC236}">
                <a16:creationId xmlns:a16="http://schemas.microsoft.com/office/drawing/2014/main" id="{2E0ADA7C-694A-1BDC-6220-3B2E96ED649B}"/>
              </a:ext>
            </a:extLst>
          </p:cNvPr>
          <p:cNvSpPr>
            <a:spLocks noGrp="1"/>
          </p:cNvSpPr>
          <p:nvPr>
            <p:ph sz="quarter" idx="13"/>
          </p:nvPr>
        </p:nvSpPr>
        <p:spPr>
          <a:xfrm>
            <a:off x="342900" y="2400300"/>
            <a:ext cx="2617787" cy="37687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8" name="Content Placeholder 6">
            <a:extLst>
              <a:ext uri="{FF2B5EF4-FFF2-40B4-BE49-F238E27FC236}">
                <a16:creationId xmlns:a16="http://schemas.microsoft.com/office/drawing/2014/main" id="{2BA123FA-2A3A-2966-75C1-FAFE59CA58A0}"/>
              </a:ext>
            </a:extLst>
          </p:cNvPr>
          <p:cNvSpPr>
            <a:spLocks noGrp="1"/>
          </p:cNvSpPr>
          <p:nvPr>
            <p:ph sz="quarter" idx="14"/>
          </p:nvPr>
        </p:nvSpPr>
        <p:spPr>
          <a:xfrm>
            <a:off x="3302000" y="2400299"/>
            <a:ext cx="262255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9" name="Content Placeholder 6">
            <a:extLst>
              <a:ext uri="{FF2B5EF4-FFF2-40B4-BE49-F238E27FC236}">
                <a16:creationId xmlns:a16="http://schemas.microsoft.com/office/drawing/2014/main" id="{A7563498-E7E0-B663-9071-27FF537D39EA}"/>
              </a:ext>
            </a:extLst>
          </p:cNvPr>
          <p:cNvSpPr>
            <a:spLocks noGrp="1"/>
          </p:cNvSpPr>
          <p:nvPr>
            <p:ph sz="quarter" idx="15"/>
          </p:nvPr>
        </p:nvSpPr>
        <p:spPr>
          <a:xfrm>
            <a:off x="6273800" y="2400299"/>
            <a:ext cx="2622550"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5" name="Content Placeholder 6">
            <a:extLst>
              <a:ext uri="{FF2B5EF4-FFF2-40B4-BE49-F238E27FC236}">
                <a16:creationId xmlns:a16="http://schemas.microsoft.com/office/drawing/2014/main" id="{E345F21B-27EA-D962-745A-3B27ACA6CB47}"/>
              </a:ext>
            </a:extLst>
          </p:cNvPr>
          <p:cNvSpPr>
            <a:spLocks noGrp="1"/>
          </p:cNvSpPr>
          <p:nvPr>
            <p:ph sz="quarter" idx="16"/>
          </p:nvPr>
        </p:nvSpPr>
        <p:spPr>
          <a:xfrm>
            <a:off x="9230253" y="2400299"/>
            <a:ext cx="2618847" cy="3768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12"/>
          </p:nvPr>
        </p:nvSpPr>
        <p:spPr/>
        <p:txBody>
          <a:bodyPr/>
          <a:lstStyle/>
          <a:p>
            <a:fld id="{91D568E7-61F5-D04E-995D-81EF41C01A2A}" type="slidenum">
              <a:rPr lang="en-AU" smtClean="0"/>
              <a:t>‹#›</a:t>
            </a:fld>
            <a:endParaRPr lang="en-AU" dirty="0"/>
          </a:p>
        </p:txBody>
      </p:sp>
      <p:sp>
        <p:nvSpPr>
          <p:cNvPr id="5" name="Footer Placeholder 4">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Tree>
    <p:extLst>
      <p:ext uri="{BB962C8B-B14F-4D97-AF65-F5344CB8AC3E}">
        <p14:creationId xmlns:p14="http://schemas.microsoft.com/office/powerpoint/2010/main" val="3089188415"/>
      </p:ext>
    </p:extLst>
  </p:cSld>
  <p:clrMapOvr>
    <a:masterClrMapping/>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5671648-2F46-25C5-D69B-9FE9BDF5687A}"/>
              </a:ext>
            </a:extLst>
          </p:cNvPr>
          <p:cNvSpPr>
            <a:spLocks noGrp="1"/>
          </p:cNvSpPr>
          <p:nvPr>
            <p:ph type="title"/>
          </p:nvPr>
        </p:nvSpPr>
        <p:spPr/>
        <p:txBody>
          <a:bodyPr/>
          <a:lstStyle/>
          <a:p>
            <a:r>
              <a:rPr lang="en-US"/>
              <a:t>Click to edit Master title style</a:t>
            </a:r>
            <a:endParaRPr lang="en-AU" dirty="0"/>
          </a:p>
        </p:txBody>
      </p:sp>
      <p:sp>
        <p:nvSpPr>
          <p:cNvPr id="4" name="Slide Number Placeholder 3">
            <a:extLst>
              <a:ext uri="{C183D7F6-B498-43B3-948B-1728B52AA6E4}">
                <adec:decorative xmlns:adec="http://schemas.microsoft.com/office/drawing/2017/decorative" val="1"/>
              </a:ext>
            </a:extLst>
          </p:cNvPr>
          <p:cNvSpPr>
            <a:spLocks noGrp="1"/>
          </p:cNvSpPr>
          <p:nvPr>
            <p:ph type="sldNum" sz="quarter" idx="12"/>
          </p:nvPr>
        </p:nvSpPr>
        <p:spPr/>
        <p:txBody>
          <a:bodyPr/>
          <a:lstStyle/>
          <a:p>
            <a:fld id="{91D568E7-61F5-D04E-995D-81EF41C01A2A}" type="slidenum">
              <a:rPr lang="en-AU" smtClean="0"/>
              <a:t>‹#›</a:t>
            </a:fld>
            <a:endParaRPr lang="en-AU" dirty="0"/>
          </a:p>
        </p:txBody>
      </p:sp>
      <p:sp>
        <p:nvSpPr>
          <p:cNvPr id="3" name="Footer Placeholder 2">
            <a:extLst>
              <a:ext uri="{C183D7F6-B498-43B3-948B-1728B52AA6E4}">
                <adec:decorative xmlns:adec="http://schemas.microsoft.com/office/drawing/2017/decorative" val="1"/>
              </a:ext>
            </a:extLst>
          </p:cNvPr>
          <p:cNvSpPr>
            <a:spLocks noGrp="1"/>
          </p:cNvSpPr>
          <p:nvPr>
            <p:ph type="ftr" sz="quarter" idx="11"/>
          </p:nvPr>
        </p:nvSpPr>
        <p:spPr/>
        <p:txBody>
          <a:bodyPr/>
          <a:lstStyle>
            <a:lvl1pPr>
              <a:defRPr>
                <a:solidFill>
                  <a:schemeClr val="tx1"/>
                </a:solidFill>
              </a:defRPr>
            </a:lvl1pPr>
          </a:lstStyle>
          <a:p>
            <a:r>
              <a:rPr lang="en-AU" dirty="0"/>
              <a:t>WSP | Footer goes here | Date</a:t>
            </a:r>
          </a:p>
        </p:txBody>
      </p:sp>
    </p:spTree>
    <p:extLst>
      <p:ext uri="{BB962C8B-B14F-4D97-AF65-F5344CB8AC3E}">
        <p14:creationId xmlns:p14="http://schemas.microsoft.com/office/powerpoint/2010/main" val="2153950529"/>
      </p:ext>
    </p:extLst>
  </p:cSld>
  <p:clrMapOvr>
    <a:masterClrMapping/>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Footer Only">
    <p:bg>
      <p:bgRef idx="1001">
        <a:schemeClr val="bg1"/>
      </p:bgRef>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A71CD70-9217-C4C8-9DE5-2549369B83AE}"/>
              </a:ext>
              <a:ext uri="{C183D7F6-B498-43B3-948B-1728B52AA6E4}">
                <adec:decorative xmlns:adec="http://schemas.microsoft.com/office/drawing/2017/decorative" val="1"/>
              </a:ext>
            </a:extLst>
          </p:cNvPr>
          <p:cNvSpPr>
            <a:spLocks noGrp="1"/>
          </p:cNvSpPr>
          <p:nvPr>
            <p:ph type="ftr" sz="quarter" idx="10"/>
          </p:nvPr>
        </p:nvSpPr>
        <p:spPr/>
        <p:txBody>
          <a:bodyPr/>
          <a:lstStyle/>
          <a:p>
            <a:r>
              <a:rPr lang="en-AU" dirty="0"/>
              <a:t>WSP | Footer goes here | Date</a:t>
            </a:r>
          </a:p>
        </p:txBody>
      </p:sp>
      <p:sp>
        <p:nvSpPr>
          <p:cNvPr id="3" name="Slide Number Placeholder 2">
            <a:extLst>
              <a:ext uri="{FF2B5EF4-FFF2-40B4-BE49-F238E27FC236}">
                <a16:creationId xmlns:a16="http://schemas.microsoft.com/office/drawing/2014/main" id="{CB3B901F-43E4-B89B-DCDE-1C8B2100BC3D}"/>
              </a:ext>
              <a:ext uri="{C183D7F6-B498-43B3-948B-1728B52AA6E4}">
                <adec:decorative xmlns:adec="http://schemas.microsoft.com/office/drawing/2017/decorative" val="1"/>
              </a:ext>
            </a:extLst>
          </p:cNvPr>
          <p:cNvSpPr>
            <a:spLocks noGrp="1"/>
          </p:cNvSpPr>
          <p:nvPr>
            <p:ph type="sldNum" sz="quarter" idx="11"/>
          </p:nvPr>
        </p:nvSpPr>
        <p:spPr/>
        <p:txBody>
          <a:bodyPr/>
          <a:lstStyle/>
          <a:p>
            <a:fld id="{91D568E7-61F5-D04E-995D-81EF41C01A2A}" type="slidenum">
              <a:rPr lang="en-AU" smtClean="0"/>
              <a:pPr/>
              <a:t>‹#›</a:t>
            </a:fld>
            <a:endParaRPr lang="en-AU" dirty="0"/>
          </a:p>
        </p:txBody>
      </p:sp>
    </p:spTree>
    <p:extLst>
      <p:ext uri="{BB962C8B-B14F-4D97-AF65-F5344CB8AC3E}">
        <p14:creationId xmlns:p14="http://schemas.microsoft.com/office/powerpoint/2010/main" val="231901525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48" userDrawn="1">
          <p15:clr>
            <a:srgbClr val="E1E1E1"/>
          </p15:clr>
        </p15:guide>
        <p15:guide id="49" pos="7680" userDrawn="1">
          <p15:clr>
            <a:srgbClr val="E1E1E1"/>
          </p15:clr>
        </p15:guide>
        <p15:guide id="50" pos="217" userDrawn="1">
          <p15:clr>
            <a:srgbClr val="E1E1E1"/>
          </p15:clr>
        </p15:guide>
        <p15:guide id="51" pos="621" userDrawn="1">
          <p15:clr>
            <a:srgbClr val="E1E1E1"/>
          </p15:clr>
        </p15:guide>
        <p15:guide id="52" pos="839" userDrawn="1">
          <p15:clr>
            <a:srgbClr val="E1E1E1"/>
          </p15:clr>
        </p15:guide>
        <p15:guide id="53" pos="1243" userDrawn="1">
          <p15:clr>
            <a:srgbClr val="E1E1E1"/>
          </p15:clr>
        </p15:guide>
        <p15:guide id="54" pos="1461" userDrawn="1">
          <p15:clr>
            <a:srgbClr val="E1E1E1"/>
          </p15:clr>
        </p15:guide>
        <p15:guide id="55" pos="1865" userDrawn="1">
          <p15:clr>
            <a:srgbClr val="E1E1E1"/>
          </p15:clr>
        </p15:guide>
        <p15:guide id="56" pos="2083" userDrawn="1">
          <p15:clr>
            <a:srgbClr val="E1E1E1"/>
          </p15:clr>
        </p15:guide>
        <p15:guide id="57" pos="2487" userDrawn="1">
          <p15:clr>
            <a:srgbClr val="E1E1E1"/>
          </p15:clr>
        </p15:guide>
        <p15:guide id="58" pos="2705" userDrawn="1">
          <p15:clr>
            <a:srgbClr val="E1E1E1"/>
          </p15:clr>
        </p15:guide>
        <p15:guide id="59" pos="3109" userDrawn="1">
          <p15:clr>
            <a:srgbClr val="E1E1E1"/>
          </p15:clr>
        </p15:guide>
        <p15:guide id="60" pos="3326" userDrawn="1">
          <p15:clr>
            <a:srgbClr val="E1E1E1"/>
          </p15:clr>
        </p15:guide>
        <p15:guide id="61" pos="3731" userDrawn="1">
          <p15:clr>
            <a:srgbClr val="E1E1E1"/>
          </p15:clr>
        </p15:guide>
        <p15:guide id="62" pos="3948" userDrawn="1">
          <p15:clr>
            <a:srgbClr val="E1E1E1"/>
          </p15:clr>
        </p15:guide>
        <p15:guide id="63" pos="4353" userDrawn="1">
          <p15:clr>
            <a:srgbClr val="E1E1E1"/>
          </p15:clr>
        </p15:guide>
        <p15:guide id="64" pos="4570" userDrawn="1">
          <p15:clr>
            <a:srgbClr val="E1E1E1"/>
          </p15:clr>
        </p15:guide>
        <p15:guide id="65" pos="4974" userDrawn="1">
          <p15:clr>
            <a:srgbClr val="E1E1E1"/>
          </p15:clr>
        </p15:guide>
        <p15:guide id="66" pos="5192" userDrawn="1">
          <p15:clr>
            <a:srgbClr val="E1E1E1"/>
          </p15:clr>
        </p15:guide>
        <p15:guide id="67" pos="5596" userDrawn="1">
          <p15:clr>
            <a:srgbClr val="E1E1E1"/>
          </p15:clr>
        </p15:guide>
        <p15:guide id="68" pos="5814" userDrawn="1">
          <p15:clr>
            <a:srgbClr val="E1E1E1"/>
          </p15:clr>
        </p15:guide>
        <p15:guide id="69" pos="6218" userDrawn="1">
          <p15:clr>
            <a:srgbClr val="E1E1E1"/>
          </p15:clr>
        </p15:guide>
        <p15:guide id="70" pos="6436" userDrawn="1">
          <p15:clr>
            <a:srgbClr val="E1E1E1"/>
          </p15:clr>
        </p15:guide>
        <p15:guide id="71" pos="6840" userDrawn="1">
          <p15:clr>
            <a:srgbClr val="E1E1E1"/>
          </p15:clr>
        </p15:guide>
        <p15:guide id="72" pos="7058" userDrawn="1">
          <p15:clr>
            <a:srgbClr val="E1E1E1"/>
          </p15:clr>
        </p15:guide>
        <p15:guide id="73" pos="7462" userDrawn="1">
          <p15:clr>
            <a:srgbClr val="E1E1E1"/>
          </p15:clr>
        </p15:guide>
        <p15:guide id="74" orient="horz" userDrawn="1">
          <p15:clr>
            <a:srgbClr val="E1E1E1"/>
          </p15:clr>
        </p15:guide>
        <p15:guide id="75" orient="horz" pos="4320" userDrawn="1">
          <p15:clr>
            <a:srgbClr val="E1E1E1"/>
          </p15:clr>
        </p15:guide>
        <p15:guide id="76" orient="horz" pos="217" userDrawn="1">
          <p15:clr>
            <a:srgbClr val="E1E1E1"/>
          </p15:clr>
        </p15:guide>
        <p15:guide id="77" orient="horz" pos="433" userDrawn="1">
          <p15:clr>
            <a:srgbClr val="E1E1E1"/>
          </p15:clr>
        </p15:guide>
        <p15:guide id="78" orient="horz" pos="649" userDrawn="1">
          <p15:clr>
            <a:srgbClr val="E1E1E1"/>
          </p15:clr>
        </p15:guide>
        <p15:guide id="79" orient="horz" pos="865" userDrawn="1">
          <p15:clr>
            <a:srgbClr val="E1E1E1"/>
          </p15:clr>
        </p15:guide>
        <p15:guide id="80" orient="horz" pos="1080" userDrawn="1">
          <p15:clr>
            <a:srgbClr val="E1E1E1"/>
          </p15:clr>
        </p15:guide>
        <p15:guide id="81" orient="horz" pos="1296" userDrawn="1">
          <p15:clr>
            <a:srgbClr val="E1E1E1"/>
          </p15:clr>
        </p15:guide>
        <p15:guide id="82" orient="horz" pos="1512" userDrawn="1">
          <p15:clr>
            <a:srgbClr val="E1E1E1"/>
          </p15:clr>
        </p15:guide>
        <p15:guide id="83" orient="horz" pos="1728" userDrawn="1">
          <p15:clr>
            <a:srgbClr val="E1E1E1"/>
          </p15:clr>
        </p15:guide>
        <p15:guide id="84" orient="horz" pos="1944" userDrawn="1">
          <p15:clr>
            <a:srgbClr val="E1E1E1"/>
          </p15:clr>
        </p15:guide>
        <p15:guide id="85" orient="horz" pos="2160" userDrawn="1">
          <p15:clr>
            <a:srgbClr val="E1E1E1"/>
          </p15:clr>
        </p15:guide>
        <p15:guide id="86" orient="horz" pos="2375" userDrawn="1">
          <p15:clr>
            <a:srgbClr val="E1E1E1"/>
          </p15:clr>
        </p15:guide>
        <p15:guide id="87" orient="horz" pos="2591" userDrawn="1">
          <p15:clr>
            <a:srgbClr val="E1E1E1"/>
          </p15:clr>
        </p15:guide>
        <p15:guide id="88" orient="horz" pos="2807" userDrawn="1">
          <p15:clr>
            <a:srgbClr val="E1E1E1"/>
          </p15:clr>
        </p15:guide>
        <p15:guide id="89" orient="horz" pos="3023" userDrawn="1">
          <p15:clr>
            <a:srgbClr val="E1E1E1"/>
          </p15:clr>
        </p15:guide>
        <p15:guide id="90" orient="horz" pos="3239" userDrawn="1">
          <p15:clr>
            <a:srgbClr val="E1E1E1"/>
          </p15:clr>
        </p15:guide>
        <p15:guide id="91" orient="horz" pos="3454" userDrawn="1">
          <p15:clr>
            <a:srgbClr val="E1E1E1"/>
          </p15:clr>
        </p15:guide>
        <p15:guide id="92" orient="horz" pos="3670" userDrawn="1">
          <p15:clr>
            <a:srgbClr val="E1E1E1"/>
          </p15:clr>
        </p15:guide>
        <p15:guide id="93" orient="horz" pos="3886" userDrawn="1">
          <p15:clr>
            <a:srgbClr val="E1E1E1"/>
          </p15:clr>
        </p15:guide>
        <p15:guide id="94" orient="horz" pos="4102" userDrawn="1">
          <p15:clr>
            <a:srgbClr val="E1E1E1"/>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ags" Target="../tags/tag4.xml"/><Relationship Id="rId50" Type="http://schemas.openxmlformats.org/officeDocument/2006/relationships/image" Target="../media/image1.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ags" Target="../tags/tag2.xml"/><Relationship Id="rId53" Type="http://schemas.openxmlformats.org/officeDocument/2006/relationships/image" Target="../media/image4.svg"/><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52"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ags" Target="../tags/tag5.xml"/><Relationship Id="rId8" Type="http://schemas.openxmlformats.org/officeDocument/2006/relationships/slideLayout" Target="../slideLayouts/slideLayout8.xml"/><Relationship Id="rId51" Type="http://schemas.openxmlformats.org/officeDocument/2006/relationships/image" Target="../media/image2.svg"/><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ags" Target="../tags/tag3.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ags" Target="../tags/tag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custDataLst>
              <p:tags r:id="rId45"/>
            </p:custDataLst>
          </p:nvPr>
        </p:nvSpPr>
        <p:spPr>
          <a:xfrm>
            <a:off x="342900" y="1373188"/>
            <a:ext cx="11506199" cy="972000"/>
          </a:xfrm>
          <a:prstGeom prst="rect">
            <a:avLst/>
          </a:prstGeom>
        </p:spPr>
        <p:txBody>
          <a:bodyPr vert="horz" lIns="0" tIns="0" rIns="0" bIns="0" rtlCol="0" anchor="t">
            <a:noAutofit/>
          </a:bodyPr>
          <a:lstStyle/>
          <a:p>
            <a:r>
              <a:rPr lang="en-AU"/>
              <a:t>Click to edit </a:t>
            </a:r>
            <a:br>
              <a:rPr lang="en-AU"/>
            </a:br>
            <a:r>
              <a:rPr lang="en-AU"/>
              <a:t>Master title style</a:t>
            </a:r>
            <a:endParaRPr lang="en-AU" dirty="0"/>
          </a:p>
        </p:txBody>
      </p:sp>
      <p:sp>
        <p:nvSpPr>
          <p:cNvPr id="3" name="Text Placeholder 2"/>
          <p:cNvSpPr>
            <a:spLocks noGrp="1"/>
          </p:cNvSpPr>
          <p:nvPr>
            <p:ph type="body" idx="1"/>
          </p:nvPr>
        </p:nvSpPr>
        <p:spPr>
          <a:xfrm>
            <a:off x="342899" y="2409969"/>
            <a:ext cx="11503025" cy="3759055"/>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pic>
        <p:nvPicPr>
          <p:cNvPr id="8" name="Graphic 7">
            <a:extLst>
              <a:ext uri="{FF2B5EF4-FFF2-40B4-BE49-F238E27FC236}">
                <a16:creationId xmlns:a16="http://schemas.microsoft.com/office/drawing/2014/main" id="{13B27F34-009B-3805-6523-280C718CBD90}"/>
              </a:ext>
              <a:ext uri="{C183D7F6-B498-43B3-948B-1728B52AA6E4}">
                <adec:decorative xmlns:adec="http://schemas.microsoft.com/office/drawing/2017/decorative" val="1"/>
              </a:ext>
            </a:extLst>
          </p:cNvPr>
          <p:cNvPicPr>
            <a:picLocks noChangeAspect="1"/>
          </p:cNvPicPr>
          <p:nvPr/>
        </p:nvPicPr>
        <p:blipFill>
          <a:blip r:embed="rId50">
            <a:extLst>
              <a:ext uri="{96DAC541-7B7A-43D3-8B79-37D633B846F1}">
                <asvg:svgBlip xmlns:asvg="http://schemas.microsoft.com/office/drawing/2016/SVG/main" r:embed="rId51"/>
              </a:ext>
            </a:extLst>
          </a:blip>
          <a:stretch>
            <a:fillRect/>
          </a:stretch>
        </p:blipFill>
        <p:spPr>
          <a:xfrm>
            <a:off x="344401" y="343694"/>
            <a:ext cx="1004465" cy="476665"/>
          </a:xfrm>
          <a:prstGeom prst="rect">
            <a:avLst/>
          </a:prstGeom>
        </p:spPr>
      </p:pic>
      <p:sp>
        <p:nvSpPr>
          <p:cNvPr id="5" name="Footer Placeholder 4">
            <a:extLst>
              <a:ext uri="{C183D7F6-B498-43B3-948B-1728B52AA6E4}">
                <adec:decorative xmlns:adec="http://schemas.microsoft.com/office/drawing/2017/decorative" val="1"/>
              </a:ext>
            </a:extLst>
          </p:cNvPr>
          <p:cNvSpPr>
            <a:spLocks noGrp="1"/>
          </p:cNvSpPr>
          <p:nvPr>
            <p:ph type="ftr" sz="quarter" idx="3"/>
            <p:custDataLst>
              <p:tags r:id="rId46"/>
            </p:custDataLst>
          </p:nvPr>
        </p:nvSpPr>
        <p:spPr>
          <a:xfrm>
            <a:off x="342900" y="6407378"/>
            <a:ext cx="5732298" cy="107722"/>
          </a:xfrm>
          <a:prstGeom prst="rect">
            <a:avLst/>
          </a:prstGeom>
        </p:spPr>
        <p:txBody>
          <a:bodyPr vert="horz" wrap="square" lIns="0" tIns="0" rIns="0" bIns="0" rtlCol="0" anchor="b">
            <a:spAutoFit/>
          </a:bodyPr>
          <a:lstStyle>
            <a:lvl1pPr algn="l">
              <a:defRPr sz="700">
                <a:solidFill>
                  <a:schemeClr val="tx1"/>
                </a:solidFill>
              </a:defRPr>
            </a:lvl1pPr>
          </a:lstStyle>
          <a:p>
            <a:r>
              <a:rPr lang="en-AU" dirty="0"/>
              <a:t>WSP | Footer goes here | Date</a:t>
            </a:r>
          </a:p>
        </p:txBody>
      </p:sp>
      <p:sp>
        <p:nvSpPr>
          <p:cNvPr id="7" name="Guides">
            <a:extLst>
              <a:ext uri="{FF2B5EF4-FFF2-40B4-BE49-F238E27FC236}">
                <a16:creationId xmlns:a16="http://schemas.microsoft.com/office/drawing/2014/main" id="{0351398B-E694-40B0-EEF0-24B40643B2DF}"/>
              </a:ext>
              <a:ext uri="{C183D7F6-B498-43B3-948B-1728B52AA6E4}">
                <adec:decorative xmlns:adec="http://schemas.microsoft.com/office/drawing/2017/decorative" val="1"/>
              </a:ext>
            </a:extLst>
          </p:cNvPr>
          <p:cNvSpPr/>
          <p:nvPr>
            <p:custDataLst>
              <p:tags r:id="rId47"/>
            </p:custDataLst>
          </p:nvPr>
        </p:nvSpPr>
        <p:spPr>
          <a:xfrm>
            <a:off x="0" y="0"/>
            <a:ext cx="635000" cy="254000"/>
          </a:xfrm>
          <a:prstGeom prst="rect">
            <a:avLst/>
          </a:prstGeom>
          <a:solidFill>
            <a:srgbClr val="FFFFFF">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700" dirty="0">
              <a:solidFill>
                <a:srgbClr val="FFFFFF"/>
              </a:solidFill>
            </a:endParaRPr>
          </a:p>
        </p:txBody>
      </p:sp>
      <p:sp>
        <p:nvSpPr>
          <p:cNvPr id="6" name="Slide Number Placeholder 5">
            <a:extLst>
              <a:ext uri="{C183D7F6-B498-43B3-948B-1728B52AA6E4}">
                <adec:decorative xmlns:adec="http://schemas.microsoft.com/office/drawing/2017/decorative" val="1"/>
              </a:ext>
            </a:extLst>
          </p:cNvPr>
          <p:cNvSpPr>
            <a:spLocks noGrp="1"/>
          </p:cNvSpPr>
          <p:nvPr>
            <p:ph type="sldNum" sz="quarter" idx="4"/>
          </p:nvPr>
        </p:nvSpPr>
        <p:spPr>
          <a:xfrm>
            <a:off x="11205327" y="6407378"/>
            <a:ext cx="643773" cy="107722"/>
          </a:xfrm>
          <a:prstGeom prst="rect">
            <a:avLst/>
          </a:prstGeom>
        </p:spPr>
        <p:txBody>
          <a:bodyPr vert="horz" wrap="square" lIns="0" tIns="0" rIns="0" bIns="0" rtlCol="0" anchor="b">
            <a:spAutoFit/>
          </a:bodyPr>
          <a:lstStyle>
            <a:lvl1pPr algn="r">
              <a:defRPr sz="700">
                <a:solidFill>
                  <a:schemeClr val="tx1"/>
                </a:solidFill>
              </a:defRPr>
            </a:lvl1pPr>
          </a:lstStyle>
          <a:p>
            <a:fld id="{91D568E7-61F5-D04E-995D-81EF41C01A2A}" type="slidenum">
              <a:rPr lang="en-AU" smtClean="0"/>
              <a:pPr/>
              <a:t>‹#›</a:t>
            </a:fld>
            <a:endParaRPr lang="en-AU" dirty="0"/>
          </a:p>
        </p:txBody>
      </p:sp>
      <p:pic>
        <p:nvPicPr>
          <p:cNvPr id="4" name="Graphic 3">
            <a:extLst>
              <a:ext uri="{FF2B5EF4-FFF2-40B4-BE49-F238E27FC236}">
                <a16:creationId xmlns:a16="http://schemas.microsoft.com/office/drawing/2014/main" id="{67456B72-9832-F4E9-89DC-E295D1896EA0}"/>
              </a:ext>
              <a:ext uri="{C183D7F6-B498-43B3-948B-1728B52AA6E4}">
                <adec:decorative xmlns:adec="http://schemas.microsoft.com/office/drawing/2017/decorative" val="1"/>
              </a:ext>
            </a:extLst>
          </p:cNvPr>
          <p:cNvPicPr>
            <a:picLocks noChangeAspect="1"/>
          </p:cNvPicPr>
          <p:nvPr userDrawn="1"/>
        </p:nvPicPr>
        <p:blipFill>
          <a:blip r:embed="rId52">
            <a:extLst>
              <a:ext uri="{96DAC541-7B7A-43D3-8B79-37D633B846F1}">
                <asvg:svgBlip xmlns:asvg="http://schemas.microsoft.com/office/drawing/2016/SVG/main" r:embed="rId53"/>
              </a:ext>
            </a:extLst>
          </a:blip>
          <a:stretch>
            <a:fillRect/>
          </a:stretch>
        </p:blipFill>
        <p:spPr>
          <a:xfrm>
            <a:off x="344401" y="343694"/>
            <a:ext cx="1004465" cy="476665"/>
          </a:xfrm>
          <a:prstGeom prst="rect">
            <a:avLst/>
          </a:prstGeom>
        </p:spPr>
      </p:pic>
      <p:sp>
        <p:nvSpPr>
          <p:cNvPr id="9" name="Guides">
            <a:extLst>
              <a:ext uri="{FF2B5EF4-FFF2-40B4-BE49-F238E27FC236}">
                <a16:creationId xmlns:a16="http://schemas.microsoft.com/office/drawing/2014/main" id="{91AC4D8F-CEED-09F5-54CC-E86A0C6A8532}"/>
              </a:ext>
              <a:ext uri="{C183D7F6-B498-43B3-948B-1728B52AA6E4}">
                <adec:decorative xmlns:adec="http://schemas.microsoft.com/office/drawing/2017/decorative" val="1"/>
              </a:ext>
            </a:extLst>
          </p:cNvPr>
          <p:cNvSpPr/>
          <p:nvPr userDrawn="1">
            <p:custDataLst>
              <p:tags r:id="rId48"/>
            </p:custDataLst>
          </p:nvPr>
        </p:nvSpPr>
        <p:spPr>
          <a:xfrm>
            <a:off x="0" y="0"/>
            <a:ext cx="635000" cy="254000"/>
          </a:xfrm>
          <a:prstGeom prst="rect">
            <a:avLst/>
          </a:prstGeom>
          <a:solidFill>
            <a:srgbClr val="FFFFFF">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sz="700" dirty="0">
              <a:solidFill>
                <a:srgbClr val="FFFFFF"/>
              </a:solidFill>
            </a:endParaRPr>
          </a:p>
        </p:txBody>
      </p:sp>
      <p:sp>
        <p:nvSpPr>
          <p:cNvPr id="10" name="StyleSample01.jpg" descr="Bullet button" hidden="1">
            <a:extLst>
              <a:ext uri="{FF2B5EF4-FFF2-40B4-BE49-F238E27FC236}">
                <a16:creationId xmlns:a16="http://schemas.microsoft.com/office/drawing/2014/main" id="{57156FD9-27CF-3C3F-4B92-6D1548893099}"/>
              </a:ext>
            </a:extLst>
          </p:cNvPr>
          <p:cNvSpPr>
            <a:spLocks noGrp="1"/>
          </p:cNvSpPr>
          <p:nvPr userDrawn="1">
            <p:custDataLst>
              <p:tags r:id="rId49"/>
            </p:custDataLst>
          </p:nvPr>
        </p:nvSpPr>
        <p:spPr>
          <a:xfrm>
            <a:off x="4293393" y="6858000"/>
            <a:ext cx="3605213" cy="1222794"/>
          </a:xfrm>
          <a:prstGeom prst="rect">
            <a:avLst/>
          </a:prstGeom>
        </p:spPr>
        <p:txBody>
          <a:bodyPr vert="horz" wrap="square" lIns="0" tIns="0" rIns="0" bIns="0" rtlCol="0">
            <a:noAutofit/>
          </a:bodyPr>
          <a:lstStyle>
            <a:lvl1pPr marL="180000" indent="-180000" algn="l" defTabSz="914355" rtl="0" eaLnBrk="1" latinLnBrk="0" hangingPunct="1">
              <a:lnSpc>
                <a:spcPct val="112000"/>
              </a:lnSpc>
              <a:spcBef>
                <a:spcPts val="0"/>
              </a:spcBef>
              <a:spcAft>
                <a:spcPts val="700"/>
              </a:spcAft>
              <a:buFont typeface="Wingdings" panose="05000000000000000000" pitchFamily="2" charset="2"/>
              <a:buChar char="§"/>
              <a:defRPr sz="1200" b="0" kern="1200">
                <a:solidFill>
                  <a:schemeClr val="tx1"/>
                </a:solidFill>
                <a:latin typeface="+mn-lt"/>
                <a:ea typeface="+mn-ea"/>
                <a:cs typeface="+mn-cs"/>
              </a:defRPr>
            </a:lvl1pPr>
            <a:lvl2pPr marL="360000" indent="-180000" algn="l" defTabSz="914355" rtl="0" eaLnBrk="1" latinLnBrk="0" hangingPunct="1">
              <a:lnSpc>
                <a:spcPct val="112000"/>
              </a:lnSpc>
              <a:spcBef>
                <a:spcPts val="0"/>
              </a:spcBef>
              <a:spcAft>
                <a:spcPts val="700"/>
              </a:spcAft>
              <a:buSzPct val="95000"/>
              <a:buFont typeface="Wingdings" panose="05000000000000000000" pitchFamily="2" charset="2"/>
              <a:buChar char="§"/>
              <a:defRPr sz="1200" kern="1200">
                <a:solidFill>
                  <a:schemeClr val="tx1"/>
                </a:solidFill>
                <a:latin typeface="+mn-lt"/>
                <a:ea typeface="+mn-ea"/>
                <a:cs typeface="+mn-cs"/>
              </a:defRPr>
            </a:lvl2pPr>
            <a:lvl3pPr marL="540000" indent="-180000" algn="l" defTabSz="914355" rtl="0" eaLnBrk="1" latinLnBrk="0" hangingPunct="1">
              <a:lnSpc>
                <a:spcPct val="112000"/>
              </a:lnSpc>
              <a:spcBef>
                <a:spcPts val="0"/>
              </a:spcBef>
              <a:spcAft>
                <a:spcPts val="700"/>
              </a:spcAft>
              <a:buSzPct val="95000"/>
              <a:buFont typeface="Wingdings" panose="05000000000000000000" pitchFamily="2" charset="2"/>
              <a:buChar char="§"/>
              <a:tabLst/>
              <a:defRPr sz="1200" kern="1200">
                <a:solidFill>
                  <a:schemeClr val="tx1"/>
                </a:solidFill>
                <a:latin typeface="+mn-lt"/>
                <a:ea typeface="+mn-ea"/>
                <a:cs typeface="+mn-cs"/>
              </a:defRPr>
            </a:lvl3pPr>
            <a:lvl4pPr marL="720000" indent="-180000" algn="l" defTabSz="914355" rtl="0" eaLnBrk="1" latinLnBrk="0" hangingPunct="1">
              <a:lnSpc>
                <a:spcPct val="112000"/>
              </a:lnSpc>
              <a:spcBef>
                <a:spcPts val="0"/>
              </a:spcBef>
              <a:spcAft>
                <a:spcPts val="700"/>
              </a:spcAft>
              <a:buSzPct val="95000"/>
              <a:buFont typeface="Wingdings" panose="05000000000000000000" pitchFamily="2" charset="2"/>
              <a:buChar char="§"/>
              <a:tabLst/>
              <a:defRPr sz="1200" kern="1200">
                <a:solidFill>
                  <a:schemeClr val="tx1"/>
                </a:solidFill>
                <a:latin typeface="+mn-lt"/>
                <a:ea typeface="+mn-ea"/>
                <a:cs typeface="+mn-cs"/>
              </a:defRPr>
            </a:lvl4pPr>
            <a:lvl5pPr marL="900000" indent="-180000" algn="l" defTabSz="914355" rtl="0" eaLnBrk="1" latinLnBrk="0" hangingPunct="1">
              <a:lnSpc>
                <a:spcPct val="112000"/>
              </a:lnSpc>
              <a:spcBef>
                <a:spcPts val="0"/>
              </a:spcBef>
              <a:spcAft>
                <a:spcPts val="700"/>
              </a:spcAft>
              <a:buSzPct val="95000"/>
              <a:buFont typeface="Wingdings" panose="05000000000000000000" pitchFamily="2" charset="2"/>
              <a:buChar char="§"/>
              <a:tabLst/>
              <a:defRPr sz="1200" kern="1200">
                <a:solidFill>
                  <a:schemeClr val="tx1"/>
                </a:solidFill>
                <a:latin typeface="+mn-lt"/>
                <a:ea typeface="+mn-ea"/>
                <a:cs typeface="+mn-cs"/>
              </a:defRPr>
            </a:lvl5pPr>
            <a:lvl6pPr marL="1080000" indent="-180000" algn="l" defTabSz="914355" rtl="0" eaLnBrk="1" latinLnBrk="0" hangingPunct="1">
              <a:lnSpc>
                <a:spcPct val="112000"/>
              </a:lnSpc>
              <a:spcBef>
                <a:spcPts val="0"/>
              </a:spcBef>
              <a:spcAft>
                <a:spcPts val="700"/>
              </a:spcAft>
              <a:buSzPct val="95000"/>
              <a:buFont typeface="Wingdings" panose="05000000000000000000" pitchFamily="2" charset="2"/>
              <a:buChar char="§"/>
              <a:tabLst/>
              <a:defRPr sz="1200" kern="1200">
                <a:solidFill>
                  <a:schemeClr val="tx1"/>
                </a:solidFill>
                <a:latin typeface="+mn-lt"/>
                <a:ea typeface="+mn-ea"/>
                <a:cs typeface="+mn-cs"/>
              </a:defRPr>
            </a:lvl6pPr>
            <a:lvl7pPr marL="1260000" indent="-180000" algn="l" defTabSz="914355" rtl="0" eaLnBrk="1" latinLnBrk="0" hangingPunct="1">
              <a:lnSpc>
                <a:spcPct val="112000"/>
              </a:lnSpc>
              <a:spcBef>
                <a:spcPts val="0"/>
              </a:spcBef>
              <a:spcAft>
                <a:spcPts val="700"/>
              </a:spcAft>
              <a:buSzPct val="95000"/>
              <a:buFont typeface="Wingdings" panose="05000000000000000000" pitchFamily="2" charset="2"/>
              <a:buChar char="§"/>
              <a:defRPr sz="1200" kern="1200">
                <a:solidFill>
                  <a:schemeClr val="tx1"/>
                </a:solidFill>
                <a:latin typeface="+mn-lt"/>
                <a:ea typeface="+mn-ea"/>
                <a:cs typeface="+mn-cs"/>
              </a:defRPr>
            </a:lvl7pPr>
            <a:lvl8pPr marL="1440000" indent="-180000" algn="l" defTabSz="914355" rtl="0" eaLnBrk="1" latinLnBrk="0" hangingPunct="1">
              <a:lnSpc>
                <a:spcPct val="112000"/>
              </a:lnSpc>
              <a:spcBef>
                <a:spcPts val="0"/>
              </a:spcBef>
              <a:spcAft>
                <a:spcPts val="700"/>
              </a:spcAft>
              <a:buSzPct val="95000"/>
              <a:buFont typeface="Wingdings" panose="05000000000000000000" pitchFamily="2" charset="2"/>
              <a:buChar char="§"/>
              <a:defRPr sz="1200" kern="1200">
                <a:solidFill>
                  <a:schemeClr val="tx1"/>
                </a:solidFill>
                <a:latin typeface="+mn-lt"/>
                <a:ea typeface="+mn-ea"/>
                <a:cs typeface="+mn-cs"/>
              </a:defRPr>
            </a:lvl8pPr>
            <a:lvl9pPr marL="1620000" indent="-180000" algn="l" defTabSz="914355" rtl="0" eaLnBrk="1" latinLnBrk="0" hangingPunct="1">
              <a:lnSpc>
                <a:spcPct val="112000"/>
              </a:lnSpc>
              <a:spcBef>
                <a:spcPts val="0"/>
              </a:spcBef>
              <a:spcAft>
                <a:spcPts val="700"/>
              </a:spcAft>
              <a:buSzPct val="95000"/>
              <a:buFont typeface="Wingdings" panose="05000000000000000000" pitchFamily="2" charset="2"/>
              <a:buChar char="§"/>
              <a:defRPr sz="1200" kern="1200">
                <a:solidFill>
                  <a:schemeClr val="tx1"/>
                </a:solidFill>
                <a:latin typeface="+mn-lt"/>
                <a:ea typeface="+mn-ea"/>
                <a:cs typeface="+mn-cs"/>
              </a:defRPr>
            </a:lvl9pPr>
          </a:lstStyle>
          <a:p>
            <a:pPr marL="0" indent="0">
              <a:buNone/>
            </a:pPr>
            <a:r>
              <a:rPr lang="en-AU" sz="1600" b="1" dirty="0">
                <a:solidFill>
                  <a:schemeClr val="accent1"/>
                </a:solidFill>
              </a:rPr>
              <a:t>Impact headlines</a:t>
            </a:r>
          </a:p>
          <a:p>
            <a:r>
              <a:rPr lang="en-AU" dirty="0"/>
              <a:t>For any slides that have ‘impact headlines’ in a  repeating pattern, make sure to set the ‘alt text’ to decorative. This ensures best practice for accessibility. </a:t>
            </a:r>
          </a:p>
        </p:txBody>
      </p:sp>
    </p:spTree>
    <p:extLst>
      <p:ext uri="{BB962C8B-B14F-4D97-AF65-F5344CB8AC3E}">
        <p14:creationId xmlns:p14="http://schemas.microsoft.com/office/powerpoint/2010/main" val="747687865"/>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77" r:id="rId10"/>
    <p:sldLayoutId id="2147483778" r:id="rId11"/>
    <p:sldLayoutId id="2147483795" r:id="rId12"/>
    <p:sldLayoutId id="2147483782" r:id="rId13"/>
    <p:sldLayoutId id="2147483783" r:id="rId14"/>
    <p:sldLayoutId id="2147483785" r:id="rId15"/>
    <p:sldLayoutId id="2147483787" r:id="rId16"/>
    <p:sldLayoutId id="2147483788" r:id="rId17"/>
    <p:sldLayoutId id="2147483789" r:id="rId18"/>
    <p:sldLayoutId id="2147483790" r:id="rId19"/>
    <p:sldLayoutId id="2147483791" r:id="rId20"/>
    <p:sldLayoutId id="2147483768" r:id="rId21"/>
    <p:sldLayoutId id="2147483769" r:id="rId22"/>
    <p:sldLayoutId id="2147483770" r:id="rId23"/>
    <p:sldLayoutId id="2147483771" r:id="rId24"/>
    <p:sldLayoutId id="2147483772" r:id="rId25"/>
    <p:sldLayoutId id="2147483773" r:id="rId26"/>
    <p:sldLayoutId id="2147483779" r:id="rId27"/>
    <p:sldLayoutId id="2147483780" r:id="rId28"/>
    <p:sldLayoutId id="2147483781" r:id="rId29"/>
    <p:sldLayoutId id="2147483796" r:id="rId30"/>
    <p:sldLayoutId id="2147483784" r:id="rId31"/>
    <p:sldLayoutId id="2147483786" r:id="rId32"/>
    <p:sldLayoutId id="2147483797" r:id="rId33"/>
    <p:sldLayoutId id="2147483798" r:id="rId34"/>
    <p:sldLayoutId id="2147483800" r:id="rId35"/>
    <p:sldLayoutId id="2147483799" r:id="rId36"/>
    <p:sldLayoutId id="2147483792" r:id="rId37"/>
    <p:sldLayoutId id="2147483774" r:id="rId38"/>
    <p:sldLayoutId id="2147483775" r:id="rId39"/>
    <p:sldLayoutId id="2147483776" r:id="rId40"/>
    <p:sldLayoutId id="2147483793" r:id="rId41"/>
    <p:sldLayoutId id="2147483794" r:id="rId42"/>
    <p:sldLayoutId id="2147483803" r:id="rId43"/>
  </p:sldLayoutIdLst>
  <p:hf hdr="0" dt="0"/>
  <p:txStyles>
    <p:titleStyle>
      <a:lvl1pPr algn="l" defTabSz="914355" rtl="0" eaLnBrk="1" latinLnBrk="0" hangingPunct="1">
        <a:lnSpc>
          <a:spcPct val="88000"/>
        </a:lnSpc>
        <a:spcBef>
          <a:spcPct val="0"/>
        </a:spcBef>
        <a:buNone/>
        <a:defRPr sz="3500" b="1" kern="1200" spc="0" baseline="0">
          <a:solidFill>
            <a:schemeClr val="tx1"/>
          </a:solidFill>
          <a:latin typeface="+mj-lt"/>
          <a:ea typeface="+mj-ea"/>
          <a:cs typeface="+mj-cs"/>
        </a:defRPr>
      </a:lvl1pPr>
    </p:titleStyle>
    <p:bodyStyle>
      <a:lvl1pPr marL="180000" indent="-180000" algn="l" defTabSz="914355" rtl="0" eaLnBrk="1" latinLnBrk="0" hangingPunct="1">
        <a:lnSpc>
          <a:spcPct val="112000"/>
        </a:lnSpc>
        <a:spcBef>
          <a:spcPts val="0"/>
        </a:spcBef>
        <a:spcAft>
          <a:spcPts val="700"/>
        </a:spcAft>
        <a:buFont typeface="Wingdings" panose="05000000000000000000" pitchFamily="2" charset="2"/>
        <a:buChar char="§"/>
        <a:defRPr sz="1200" b="0" kern="1200">
          <a:solidFill>
            <a:schemeClr val="tx1"/>
          </a:solidFill>
          <a:latin typeface="+mn-lt"/>
          <a:ea typeface="+mn-ea"/>
          <a:cs typeface="+mn-cs"/>
        </a:defRPr>
      </a:lvl1pPr>
      <a:lvl2pPr marL="360000" indent="-180000" algn="l" defTabSz="914355" rtl="0" eaLnBrk="1" latinLnBrk="0" hangingPunct="1">
        <a:lnSpc>
          <a:spcPct val="112000"/>
        </a:lnSpc>
        <a:spcBef>
          <a:spcPts val="0"/>
        </a:spcBef>
        <a:spcAft>
          <a:spcPts val="700"/>
        </a:spcAft>
        <a:buSzPct val="95000"/>
        <a:buFont typeface="Wingdings" panose="05000000000000000000" pitchFamily="2" charset="2"/>
        <a:buChar char="§"/>
        <a:defRPr sz="1200" kern="1200">
          <a:solidFill>
            <a:schemeClr val="tx1"/>
          </a:solidFill>
          <a:latin typeface="+mn-lt"/>
          <a:ea typeface="+mn-ea"/>
          <a:cs typeface="+mn-cs"/>
        </a:defRPr>
      </a:lvl2pPr>
      <a:lvl3pPr marL="540000" indent="-180000" algn="l" defTabSz="914355" rtl="0" eaLnBrk="1" latinLnBrk="0" hangingPunct="1">
        <a:lnSpc>
          <a:spcPct val="112000"/>
        </a:lnSpc>
        <a:spcBef>
          <a:spcPts val="0"/>
        </a:spcBef>
        <a:spcAft>
          <a:spcPts val="700"/>
        </a:spcAft>
        <a:buSzPct val="95000"/>
        <a:buFont typeface="Wingdings" panose="05000000000000000000" pitchFamily="2" charset="2"/>
        <a:buChar char="§"/>
        <a:tabLst/>
        <a:defRPr sz="1200" kern="1200">
          <a:solidFill>
            <a:schemeClr val="tx1"/>
          </a:solidFill>
          <a:latin typeface="+mn-lt"/>
          <a:ea typeface="+mn-ea"/>
          <a:cs typeface="+mn-cs"/>
        </a:defRPr>
      </a:lvl3pPr>
      <a:lvl4pPr marL="720000" indent="-180000" algn="l" defTabSz="914355" rtl="0" eaLnBrk="1" latinLnBrk="0" hangingPunct="1">
        <a:lnSpc>
          <a:spcPct val="112000"/>
        </a:lnSpc>
        <a:spcBef>
          <a:spcPts val="0"/>
        </a:spcBef>
        <a:spcAft>
          <a:spcPts val="700"/>
        </a:spcAft>
        <a:buSzPct val="95000"/>
        <a:buFont typeface="Wingdings" panose="05000000000000000000" pitchFamily="2" charset="2"/>
        <a:buChar char="§"/>
        <a:tabLst/>
        <a:defRPr sz="1200" kern="1200">
          <a:solidFill>
            <a:schemeClr val="tx1"/>
          </a:solidFill>
          <a:latin typeface="+mn-lt"/>
          <a:ea typeface="+mn-ea"/>
          <a:cs typeface="+mn-cs"/>
        </a:defRPr>
      </a:lvl4pPr>
      <a:lvl5pPr marL="900000" indent="-180000" algn="l" defTabSz="914355" rtl="0" eaLnBrk="1" latinLnBrk="0" hangingPunct="1">
        <a:lnSpc>
          <a:spcPct val="112000"/>
        </a:lnSpc>
        <a:spcBef>
          <a:spcPts val="0"/>
        </a:spcBef>
        <a:spcAft>
          <a:spcPts val="700"/>
        </a:spcAft>
        <a:buSzPct val="95000"/>
        <a:buFont typeface="Wingdings" panose="05000000000000000000" pitchFamily="2" charset="2"/>
        <a:buChar char="§"/>
        <a:tabLst/>
        <a:defRPr sz="1200" kern="1200">
          <a:solidFill>
            <a:schemeClr val="tx1"/>
          </a:solidFill>
          <a:latin typeface="+mn-lt"/>
          <a:ea typeface="+mn-ea"/>
          <a:cs typeface="+mn-cs"/>
        </a:defRPr>
      </a:lvl5pPr>
      <a:lvl6pPr marL="1080000" indent="-180000" algn="l" defTabSz="914355" rtl="0" eaLnBrk="1" latinLnBrk="0" hangingPunct="1">
        <a:lnSpc>
          <a:spcPct val="112000"/>
        </a:lnSpc>
        <a:spcBef>
          <a:spcPts val="0"/>
        </a:spcBef>
        <a:spcAft>
          <a:spcPts val="700"/>
        </a:spcAft>
        <a:buSzPct val="95000"/>
        <a:buFont typeface="Wingdings" panose="05000000000000000000" pitchFamily="2" charset="2"/>
        <a:buChar char="§"/>
        <a:tabLst/>
        <a:defRPr sz="1200" kern="1200">
          <a:solidFill>
            <a:schemeClr val="tx1"/>
          </a:solidFill>
          <a:latin typeface="+mn-lt"/>
          <a:ea typeface="+mn-ea"/>
          <a:cs typeface="+mn-cs"/>
        </a:defRPr>
      </a:lvl6pPr>
      <a:lvl7pPr marL="1260000" indent="-180000" algn="l" defTabSz="914355" rtl="0" eaLnBrk="1" latinLnBrk="0" hangingPunct="1">
        <a:lnSpc>
          <a:spcPct val="112000"/>
        </a:lnSpc>
        <a:spcBef>
          <a:spcPts val="0"/>
        </a:spcBef>
        <a:spcAft>
          <a:spcPts val="700"/>
        </a:spcAft>
        <a:buSzPct val="95000"/>
        <a:buFont typeface="Wingdings" panose="05000000000000000000" pitchFamily="2" charset="2"/>
        <a:buChar char="§"/>
        <a:defRPr sz="1200" kern="1200">
          <a:solidFill>
            <a:schemeClr val="tx1"/>
          </a:solidFill>
          <a:latin typeface="+mn-lt"/>
          <a:ea typeface="+mn-ea"/>
          <a:cs typeface="+mn-cs"/>
        </a:defRPr>
      </a:lvl7pPr>
      <a:lvl8pPr marL="1440000" indent="-180000" algn="l" defTabSz="914355" rtl="0" eaLnBrk="1" latinLnBrk="0" hangingPunct="1">
        <a:lnSpc>
          <a:spcPct val="112000"/>
        </a:lnSpc>
        <a:spcBef>
          <a:spcPts val="0"/>
        </a:spcBef>
        <a:spcAft>
          <a:spcPts val="700"/>
        </a:spcAft>
        <a:buSzPct val="95000"/>
        <a:buFont typeface="Wingdings" panose="05000000000000000000" pitchFamily="2" charset="2"/>
        <a:buChar char="§"/>
        <a:defRPr sz="1200" kern="1200">
          <a:solidFill>
            <a:schemeClr val="tx1"/>
          </a:solidFill>
          <a:latin typeface="+mn-lt"/>
          <a:ea typeface="+mn-ea"/>
          <a:cs typeface="+mn-cs"/>
        </a:defRPr>
      </a:lvl8pPr>
      <a:lvl9pPr marL="1620000" indent="-180000" algn="l" defTabSz="914355" rtl="0" eaLnBrk="1" latinLnBrk="0" hangingPunct="1">
        <a:lnSpc>
          <a:spcPct val="112000"/>
        </a:lnSpc>
        <a:spcBef>
          <a:spcPts val="0"/>
        </a:spcBef>
        <a:spcAft>
          <a:spcPts val="700"/>
        </a:spcAft>
        <a:buSzPct val="95000"/>
        <a:buFont typeface="Wingdings" panose="05000000000000000000" pitchFamily="2" charset="2"/>
        <a:buChar char="§"/>
        <a:defRPr sz="1200" kern="1200">
          <a:solidFill>
            <a:schemeClr val="tx1"/>
          </a:solidFill>
          <a:latin typeface="+mn-lt"/>
          <a:ea typeface="+mn-ea"/>
          <a:cs typeface="+mn-cs"/>
        </a:defRPr>
      </a:lvl9pPr>
    </p:bodyStyle>
    <p:otherStyle>
      <a:defPPr>
        <a:defRPr lang="en-US"/>
      </a:defPPr>
      <a:lvl1pPr marL="0" algn="l" defTabSz="914355" rtl="0" eaLnBrk="1" latinLnBrk="0" hangingPunct="1">
        <a:defRPr sz="1800" kern="1200">
          <a:solidFill>
            <a:schemeClr val="tx1"/>
          </a:solidFill>
          <a:latin typeface="+mn-lt"/>
          <a:ea typeface="+mn-ea"/>
          <a:cs typeface="+mn-cs"/>
        </a:defRPr>
      </a:lvl1pPr>
      <a:lvl2pPr marL="457177" algn="l" defTabSz="914355" rtl="0" eaLnBrk="1" latinLnBrk="0" hangingPunct="1">
        <a:defRPr sz="1800" kern="1200">
          <a:solidFill>
            <a:schemeClr val="tx1"/>
          </a:solidFill>
          <a:latin typeface="+mn-lt"/>
          <a:ea typeface="+mn-ea"/>
          <a:cs typeface="+mn-cs"/>
        </a:defRPr>
      </a:lvl2pPr>
      <a:lvl3pPr marL="914355" algn="l" defTabSz="914355" rtl="0" eaLnBrk="1" latinLnBrk="0" hangingPunct="1">
        <a:defRPr sz="1800" kern="1200">
          <a:solidFill>
            <a:schemeClr val="tx1"/>
          </a:solidFill>
          <a:latin typeface="+mn-lt"/>
          <a:ea typeface="+mn-ea"/>
          <a:cs typeface="+mn-cs"/>
        </a:defRPr>
      </a:lvl3pPr>
      <a:lvl4pPr marL="1371532" algn="l" defTabSz="914355" rtl="0" eaLnBrk="1" latinLnBrk="0" hangingPunct="1">
        <a:defRPr sz="1800" kern="1200">
          <a:solidFill>
            <a:schemeClr val="tx1"/>
          </a:solidFill>
          <a:latin typeface="+mn-lt"/>
          <a:ea typeface="+mn-ea"/>
          <a:cs typeface="+mn-cs"/>
        </a:defRPr>
      </a:lvl4pPr>
      <a:lvl5pPr marL="1828709" algn="l" defTabSz="914355" rtl="0" eaLnBrk="1" latinLnBrk="0" hangingPunct="1">
        <a:defRPr sz="1800" kern="1200">
          <a:solidFill>
            <a:schemeClr val="tx1"/>
          </a:solidFill>
          <a:latin typeface="+mn-lt"/>
          <a:ea typeface="+mn-ea"/>
          <a:cs typeface="+mn-cs"/>
        </a:defRPr>
      </a:lvl5pPr>
      <a:lvl6pPr marL="2285886" algn="l" defTabSz="914355" rtl="0" eaLnBrk="1" latinLnBrk="0" hangingPunct="1">
        <a:defRPr sz="1800" kern="1200">
          <a:solidFill>
            <a:schemeClr val="tx1"/>
          </a:solidFill>
          <a:latin typeface="+mn-lt"/>
          <a:ea typeface="+mn-ea"/>
          <a:cs typeface="+mn-cs"/>
        </a:defRPr>
      </a:lvl6pPr>
      <a:lvl7pPr marL="2743063" algn="l" defTabSz="914355" rtl="0" eaLnBrk="1" latinLnBrk="0" hangingPunct="1">
        <a:defRPr sz="1800" kern="1200">
          <a:solidFill>
            <a:schemeClr val="tx1"/>
          </a:solidFill>
          <a:latin typeface="+mn-lt"/>
          <a:ea typeface="+mn-ea"/>
          <a:cs typeface="+mn-cs"/>
        </a:defRPr>
      </a:lvl7pPr>
      <a:lvl8pPr marL="3200240" algn="l" defTabSz="914355" rtl="0" eaLnBrk="1" latinLnBrk="0" hangingPunct="1">
        <a:defRPr sz="1800" kern="1200">
          <a:solidFill>
            <a:schemeClr val="tx1"/>
          </a:solidFill>
          <a:latin typeface="+mn-lt"/>
          <a:ea typeface="+mn-ea"/>
          <a:cs typeface="+mn-cs"/>
        </a:defRPr>
      </a:lvl8pPr>
      <a:lvl9pPr marL="3657417" algn="l" defTabSz="914355"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3" Type="http://schemas.openxmlformats.org/officeDocument/2006/relationships/hyperlink" Target="https://emma.msrb.org/P21660034-P21277566-P21705591.pdf" TargetMode="External"/><Relationship Id="rId2" Type="http://schemas.openxmlformats.org/officeDocument/2006/relationships/notesSlide" Target="../notesSlides/notesSlide10.xml"/><Relationship Id="rId1" Type="http://schemas.openxmlformats.org/officeDocument/2006/relationships/slideLayout" Target="../slideLayouts/slideLayout4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43.xml"/><Relationship Id="rId5" Type="http://schemas.openxmlformats.org/officeDocument/2006/relationships/image" Target="../media/image11.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3.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4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43.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43.xml"/><Relationship Id="rId6" Type="http://schemas.openxmlformats.org/officeDocument/2006/relationships/image" Target="../media/image11.png"/><Relationship Id="rId5" Type="http://schemas.openxmlformats.org/officeDocument/2006/relationships/hyperlink" Target="https://creativecommons.org/licenses/by/3.0/" TargetMode="External"/><Relationship Id="rId4" Type="http://schemas.openxmlformats.org/officeDocument/2006/relationships/hyperlink" Target="https://www.flickr.com/photos/62337512@N00/3958637561/" TargetMode="External"/></Relationships>
</file>

<file path=ppt/slides/_rels/slide1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6.xml"/><Relationship Id="rId7" Type="http://schemas.openxmlformats.org/officeDocument/2006/relationships/image" Target="../media/image11.png"/><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43.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 Id="rId9"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1.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43.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4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43.xml"/><Relationship Id="rId6" Type="http://schemas.openxmlformats.org/officeDocument/2006/relationships/image" Target="../media/image11.png"/><Relationship Id="rId5" Type="http://schemas.openxmlformats.org/officeDocument/2006/relationships/image" Target="../media/image15.jpe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4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8.xml"/><Relationship Id="rId1" Type="http://schemas.openxmlformats.org/officeDocument/2006/relationships/slideLayout" Target="../slideLayouts/slideLayout43.xml"/><Relationship Id="rId5" Type="http://schemas.openxmlformats.org/officeDocument/2006/relationships/image" Target="../media/image11.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E75F2-842F-41E1-6D81-9EECB9675468}"/>
              </a:ext>
            </a:extLst>
          </p:cNvPr>
          <p:cNvSpPr>
            <a:spLocks noGrp="1"/>
          </p:cNvSpPr>
          <p:nvPr>
            <p:ph type="ctrTitle"/>
          </p:nvPr>
        </p:nvSpPr>
        <p:spPr/>
        <p:txBody>
          <a:bodyPr/>
          <a:lstStyle/>
          <a:p>
            <a:r>
              <a:rPr lang="en-US" dirty="0"/>
              <a:t>Limited transit data, No Travel Model…</a:t>
            </a:r>
            <a:r>
              <a:rPr lang="en-US" dirty="0">
                <a:solidFill>
                  <a:srgbClr val="FF0000"/>
                </a:solidFill>
              </a:rPr>
              <a:t>no problem! </a:t>
            </a:r>
            <a:br>
              <a:rPr lang="en-US" dirty="0">
                <a:solidFill>
                  <a:srgbClr val="FF0000"/>
                </a:solidFill>
              </a:rPr>
            </a:br>
            <a:endParaRPr lang="en-US" dirty="0">
              <a:solidFill>
                <a:srgbClr val="FF0000"/>
              </a:solidFill>
            </a:endParaRPr>
          </a:p>
        </p:txBody>
      </p:sp>
      <p:sp>
        <p:nvSpPr>
          <p:cNvPr id="3" name="Text Placeholder 2">
            <a:extLst>
              <a:ext uri="{FF2B5EF4-FFF2-40B4-BE49-F238E27FC236}">
                <a16:creationId xmlns:a16="http://schemas.microsoft.com/office/drawing/2014/main" id="{EFFA9243-9234-BC9B-4A5F-756B6A2D72D5}"/>
              </a:ext>
            </a:extLst>
          </p:cNvPr>
          <p:cNvSpPr>
            <a:spLocks noGrp="1"/>
          </p:cNvSpPr>
          <p:nvPr>
            <p:ph type="body" sz="quarter" idx="14"/>
          </p:nvPr>
        </p:nvSpPr>
        <p:spPr>
          <a:xfrm>
            <a:off x="344489" y="6312454"/>
            <a:ext cx="5472490" cy="324000"/>
          </a:xfrm>
        </p:spPr>
        <p:txBody>
          <a:bodyPr/>
          <a:lstStyle/>
          <a:p>
            <a:r>
              <a:rPr lang="en-US" dirty="0"/>
              <a:t>A journey to estimate transit ridership with Big Data and Machine Learning </a:t>
            </a:r>
          </a:p>
          <a:p>
            <a:endParaRPr lang="en-US" dirty="0"/>
          </a:p>
        </p:txBody>
      </p:sp>
      <p:pic>
        <p:nvPicPr>
          <p:cNvPr id="1028" name="Picture 4" descr="Generated image">
            <a:extLst>
              <a:ext uri="{FF2B5EF4-FFF2-40B4-BE49-F238E27FC236}">
                <a16:creationId xmlns:a16="http://schemas.microsoft.com/office/drawing/2014/main" id="{7F9FB2F5-9923-8E26-DFFB-50DBD12503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6231" y="119043"/>
            <a:ext cx="6815769" cy="454384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35B78310-C028-C9AB-5906-ED1B5DFB84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94834" y="2470741"/>
            <a:ext cx="1061997" cy="277181"/>
          </a:xfrm>
          <a:prstGeom prst="rect">
            <a:avLst/>
          </a:prstGeom>
          <a:noFill/>
          <a:extLst>
            <a:ext uri="{909E8E84-426E-40DD-AFC4-6F175D3DCCD1}">
              <a14:hiddenFill xmlns:a14="http://schemas.microsoft.com/office/drawing/2010/main">
                <a:solidFill>
                  <a:srgbClr val="FFFFFF"/>
                </a:solidFill>
              </a14:hiddenFill>
            </a:ext>
          </a:extLst>
        </p:spPr>
      </p:pic>
      <p:sp>
        <p:nvSpPr>
          <p:cNvPr id="8" name="Text Placeholder 2">
            <a:extLst>
              <a:ext uri="{FF2B5EF4-FFF2-40B4-BE49-F238E27FC236}">
                <a16:creationId xmlns:a16="http://schemas.microsoft.com/office/drawing/2014/main" id="{A4B19D3A-3570-49DF-2A71-ACC1BACE657C}"/>
              </a:ext>
            </a:extLst>
          </p:cNvPr>
          <p:cNvSpPr txBox="1">
            <a:spLocks/>
          </p:cNvSpPr>
          <p:nvPr/>
        </p:nvSpPr>
        <p:spPr>
          <a:xfrm>
            <a:off x="7228196" y="5658706"/>
            <a:ext cx="5472490" cy="324000"/>
          </a:xfrm>
          <a:prstGeom prst="rect">
            <a:avLst/>
          </a:prstGeom>
        </p:spPr>
        <p:txBody>
          <a:bodyPr vert="horz" wrap="square" lIns="0" tIns="0" rIns="0" bIns="0" rtlCol="0" anchor="b">
            <a:noAutofit/>
          </a:bodyPr>
          <a:lstStyle>
            <a:lvl1pPr marL="0" indent="0" algn="l" defTabSz="914355" rtl="0" eaLnBrk="1" latinLnBrk="0" hangingPunct="1">
              <a:lnSpc>
                <a:spcPct val="95000"/>
              </a:lnSpc>
              <a:spcBef>
                <a:spcPts val="0"/>
              </a:spcBef>
              <a:spcAft>
                <a:spcPts val="0"/>
              </a:spcAft>
              <a:buFont typeface="Wingdings" panose="05000000000000000000" pitchFamily="2" charset="2"/>
              <a:buNone/>
              <a:defRPr sz="1800" b="1" kern="1200" cap="all" baseline="0">
                <a:solidFill>
                  <a:schemeClr val="tx1"/>
                </a:solidFill>
                <a:latin typeface="+mn-lt"/>
                <a:ea typeface="+mn-ea"/>
                <a:cs typeface="+mn-cs"/>
              </a:defRPr>
            </a:lvl1pPr>
            <a:lvl2pPr marL="0" indent="0" algn="l" defTabSz="914355" rtl="0" eaLnBrk="1" latinLnBrk="0" hangingPunct="1">
              <a:lnSpc>
                <a:spcPct val="95000"/>
              </a:lnSpc>
              <a:spcBef>
                <a:spcPts val="0"/>
              </a:spcBef>
              <a:spcAft>
                <a:spcPts val="0"/>
              </a:spcAft>
              <a:buSzPct val="95000"/>
              <a:buFont typeface="Wingdings" panose="05000000000000000000" pitchFamily="2" charset="2"/>
              <a:buNone/>
              <a:defRPr sz="1800" b="1" kern="1200">
                <a:solidFill>
                  <a:schemeClr val="bg1"/>
                </a:solidFill>
                <a:latin typeface="+mn-lt"/>
                <a:ea typeface="+mn-ea"/>
                <a:cs typeface="+mn-cs"/>
              </a:defRPr>
            </a:lvl2pPr>
            <a:lvl3pPr marL="0" indent="0" algn="l" defTabSz="914355" rtl="0" eaLnBrk="1" latinLnBrk="0" hangingPunct="1">
              <a:lnSpc>
                <a:spcPct val="95000"/>
              </a:lnSpc>
              <a:spcBef>
                <a:spcPts val="0"/>
              </a:spcBef>
              <a:spcAft>
                <a:spcPts val="0"/>
              </a:spcAft>
              <a:buSzPct val="95000"/>
              <a:buFont typeface="Wingdings" panose="05000000000000000000" pitchFamily="2" charset="2"/>
              <a:buNone/>
              <a:tabLst/>
              <a:defRPr sz="1800" b="1" kern="1200">
                <a:solidFill>
                  <a:schemeClr val="bg1"/>
                </a:solidFill>
                <a:latin typeface="+mn-lt"/>
                <a:ea typeface="+mn-ea"/>
                <a:cs typeface="+mn-cs"/>
              </a:defRPr>
            </a:lvl3pPr>
            <a:lvl4pPr marL="0" indent="0" algn="l" defTabSz="914355" rtl="0" eaLnBrk="1" latinLnBrk="0" hangingPunct="1">
              <a:lnSpc>
                <a:spcPct val="95000"/>
              </a:lnSpc>
              <a:spcBef>
                <a:spcPts val="0"/>
              </a:spcBef>
              <a:spcAft>
                <a:spcPts val="0"/>
              </a:spcAft>
              <a:buSzPct val="95000"/>
              <a:buFont typeface="Wingdings" panose="05000000000000000000" pitchFamily="2" charset="2"/>
              <a:buNone/>
              <a:tabLst/>
              <a:defRPr sz="1800" b="1" kern="1200">
                <a:solidFill>
                  <a:schemeClr val="bg1"/>
                </a:solidFill>
                <a:latin typeface="+mn-lt"/>
                <a:ea typeface="+mn-ea"/>
                <a:cs typeface="+mn-cs"/>
              </a:defRPr>
            </a:lvl4pPr>
            <a:lvl5pPr marL="0" indent="0" algn="l" defTabSz="914355" rtl="0" eaLnBrk="1" latinLnBrk="0" hangingPunct="1">
              <a:lnSpc>
                <a:spcPct val="95000"/>
              </a:lnSpc>
              <a:spcBef>
                <a:spcPts val="0"/>
              </a:spcBef>
              <a:spcAft>
                <a:spcPts val="0"/>
              </a:spcAft>
              <a:buSzPct val="95000"/>
              <a:buFont typeface="Arial" panose="020B0604020202020204" pitchFamily="34" charset="0"/>
              <a:buNone/>
              <a:tabLst/>
              <a:defRPr sz="1800" b="1" kern="1200">
                <a:solidFill>
                  <a:schemeClr val="bg1"/>
                </a:solidFill>
                <a:latin typeface="+mn-lt"/>
                <a:ea typeface="+mn-ea"/>
                <a:cs typeface="+mn-cs"/>
              </a:defRPr>
            </a:lvl5pPr>
            <a:lvl6pPr marL="0" indent="0" algn="l" defTabSz="914355" rtl="0" eaLnBrk="1" latinLnBrk="0" hangingPunct="1">
              <a:lnSpc>
                <a:spcPct val="95000"/>
              </a:lnSpc>
              <a:spcBef>
                <a:spcPts val="0"/>
              </a:spcBef>
              <a:spcAft>
                <a:spcPts val="0"/>
              </a:spcAft>
              <a:buSzPct val="95000"/>
              <a:buFont typeface="Wingdings" panose="05000000000000000000" pitchFamily="2" charset="2"/>
              <a:buNone/>
              <a:tabLst/>
              <a:defRPr sz="1800" b="1" kern="1200">
                <a:solidFill>
                  <a:schemeClr val="bg1"/>
                </a:solidFill>
                <a:latin typeface="+mn-lt"/>
                <a:ea typeface="+mn-ea"/>
                <a:cs typeface="+mn-cs"/>
              </a:defRPr>
            </a:lvl6pPr>
            <a:lvl7pPr marL="0" indent="0" algn="l" defTabSz="914355" rtl="0" eaLnBrk="1" latinLnBrk="0" hangingPunct="1">
              <a:lnSpc>
                <a:spcPct val="95000"/>
              </a:lnSpc>
              <a:spcBef>
                <a:spcPts val="0"/>
              </a:spcBef>
              <a:spcAft>
                <a:spcPts val="0"/>
              </a:spcAft>
              <a:buSzPct val="95000"/>
              <a:buFont typeface="Wingdings" panose="05000000000000000000" pitchFamily="2" charset="2"/>
              <a:buNone/>
              <a:defRPr sz="1800" b="1" kern="1200">
                <a:solidFill>
                  <a:schemeClr val="bg1"/>
                </a:solidFill>
                <a:latin typeface="+mn-lt"/>
                <a:ea typeface="+mn-ea"/>
                <a:cs typeface="+mn-cs"/>
              </a:defRPr>
            </a:lvl7pPr>
            <a:lvl8pPr marL="0" indent="0" algn="l" defTabSz="914355" rtl="0" eaLnBrk="1" latinLnBrk="0" hangingPunct="1">
              <a:lnSpc>
                <a:spcPct val="95000"/>
              </a:lnSpc>
              <a:spcBef>
                <a:spcPts val="0"/>
              </a:spcBef>
              <a:spcAft>
                <a:spcPts val="0"/>
              </a:spcAft>
              <a:buSzPct val="95000"/>
              <a:buFont typeface="Wingdings" panose="05000000000000000000" pitchFamily="2" charset="2"/>
              <a:buNone/>
              <a:defRPr sz="1800" b="1" kern="1200">
                <a:solidFill>
                  <a:schemeClr val="bg1"/>
                </a:solidFill>
                <a:latin typeface="+mn-lt"/>
                <a:ea typeface="+mn-ea"/>
                <a:cs typeface="+mn-cs"/>
              </a:defRPr>
            </a:lvl8pPr>
            <a:lvl9pPr marL="0" indent="0" algn="l" defTabSz="914355" rtl="0" eaLnBrk="1" latinLnBrk="0" hangingPunct="1">
              <a:lnSpc>
                <a:spcPct val="95000"/>
              </a:lnSpc>
              <a:spcBef>
                <a:spcPts val="0"/>
              </a:spcBef>
              <a:spcAft>
                <a:spcPts val="0"/>
              </a:spcAft>
              <a:buSzPct val="95000"/>
              <a:buFont typeface="Wingdings" panose="05000000000000000000" pitchFamily="2" charset="2"/>
              <a:buNone/>
              <a:defRPr sz="1800" b="1" kern="1200">
                <a:solidFill>
                  <a:schemeClr val="bg1"/>
                </a:solidFill>
                <a:latin typeface="+mn-lt"/>
                <a:ea typeface="+mn-ea"/>
                <a:cs typeface="+mn-cs"/>
              </a:defRPr>
            </a:lvl9pPr>
          </a:lstStyle>
          <a:p>
            <a:r>
              <a:rPr lang="en-US" dirty="0"/>
              <a:t>Rhett Fussell, PE</a:t>
            </a:r>
          </a:p>
          <a:p>
            <a:r>
              <a:rPr lang="en-US" dirty="0"/>
              <a:t>Senior Vice President</a:t>
            </a:r>
          </a:p>
          <a:p>
            <a:r>
              <a:rPr lang="fr-FR" sz="1200" dirty="0"/>
              <a:t>Management </a:t>
            </a:r>
            <a:r>
              <a:rPr lang="fr-FR" sz="1200" dirty="0" err="1"/>
              <a:t>Consultancy</a:t>
            </a:r>
            <a:r>
              <a:rPr lang="fr-FR" sz="1200" dirty="0"/>
              <a:t>, </a:t>
            </a:r>
            <a:r>
              <a:rPr lang="fr-FR" sz="1200" dirty="0" err="1"/>
              <a:t>Systems</a:t>
            </a:r>
            <a:r>
              <a:rPr lang="fr-FR" sz="1200" dirty="0"/>
              <a:t> </a:t>
            </a:r>
            <a:r>
              <a:rPr lang="fr-FR" sz="1200" dirty="0" err="1"/>
              <a:t>Analysis</a:t>
            </a:r>
            <a:r>
              <a:rPr lang="fr-FR" sz="1200" dirty="0"/>
              <a:t> Group</a:t>
            </a:r>
            <a:endParaRPr lang="en-US" sz="1200" dirty="0"/>
          </a:p>
          <a:p>
            <a:endParaRPr lang="en-US" dirty="0"/>
          </a:p>
          <a:p>
            <a:endParaRPr lang="en-US" dirty="0"/>
          </a:p>
        </p:txBody>
      </p:sp>
    </p:spTree>
    <p:extLst>
      <p:ext uri="{BB962C8B-B14F-4D97-AF65-F5344CB8AC3E}">
        <p14:creationId xmlns:p14="http://schemas.microsoft.com/office/powerpoint/2010/main" val="20583057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0D21A-4305-CA8A-ACC9-C039BF4D93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AE6455-BD23-E087-ED72-2FB25B59C36E}"/>
              </a:ext>
            </a:extLst>
          </p:cNvPr>
          <p:cNvSpPr>
            <a:spLocks noGrp="1"/>
          </p:cNvSpPr>
          <p:nvPr>
            <p:ph type="title"/>
          </p:nvPr>
        </p:nvSpPr>
        <p:spPr>
          <a:xfrm>
            <a:off x="2343208" y="339577"/>
            <a:ext cx="9546597" cy="1508760"/>
          </a:xfrm>
        </p:spPr>
        <p:txBody>
          <a:bodyPr/>
          <a:lstStyle/>
          <a:p>
            <a:r>
              <a:rPr lang="en-US" dirty="0"/>
              <a:t>intermediate results: </a:t>
            </a:r>
            <a:r>
              <a:rPr lang="en-US" dirty="0">
                <a:solidFill>
                  <a:schemeClr val="accent1"/>
                </a:solidFill>
              </a:rPr>
              <a:t>new brightline stations</a:t>
            </a:r>
          </a:p>
        </p:txBody>
      </p:sp>
      <p:graphicFrame>
        <p:nvGraphicFramePr>
          <p:cNvPr id="6" name="Content Placeholder 5">
            <a:extLst>
              <a:ext uri="{FF2B5EF4-FFF2-40B4-BE49-F238E27FC236}">
                <a16:creationId xmlns:a16="http://schemas.microsoft.com/office/drawing/2014/main" id="{3C0F14FF-B2E1-92F4-87E6-DAC92661C9D9}"/>
              </a:ext>
            </a:extLst>
          </p:cNvPr>
          <p:cNvGraphicFramePr>
            <a:graphicFrameLocks noGrp="1"/>
          </p:cNvGraphicFramePr>
          <p:nvPr>
            <p:ph idx="1"/>
            <p:extLst>
              <p:ext uri="{D42A27DB-BD31-4B8C-83A1-F6EECF244321}">
                <p14:modId xmlns:p14="http://schemas.microsoft.com/office/powerpoint/2010/main" val="4049231983"/>
              </p:ext>
            </p:extLst>
          </p:nvPr>
        </p:nvGraphicFramePr>
        <p:xfrm>
          <a:off x="302195" y="1093957"/>
          <a:ext cx="5458517" cy="2942090"/>
        </p:xfrm>
        <a:graphic>
          <a:graphicData uri="http://schemas.openxmlformats.org/drawingml/2006/table">
            <a:tbl>
              <a:tblPr firstRow="1" firstCol="1" bandRow="1">
                <a:tableStyleId>{EB9631B5-78F2-41C9-869B-9F39066F8104}</a:tableStyleId>
              </a:tblPr>
              <a:tblGrid>
                <a:gridCol w="1499191">
                  <a:extLst>
                    <a:ext uri="{9D8B030D-6E8A-4147-A177-3AD203B41FA5}">
                      <a16:colId xmlns:a16="http://schemas.microsoft.com/office/drawing/2014/main" val="2464637292"/>
                    </a:ext>
                  </a:extLst>
                </a:gridCol>
                <a:gridCol w="1171002">
                  <a:extLst>
                    <a:ext uri="{9D8B030D-6E8A-4147-A177-3AD203B41FA5}">
                      <a16:colId xmlns:a16="http://schemas.microsoft.com/office/drawing/2014/main" val="2682725234"/>
                    </a:ext>
                  </a:extLst>
                </a:gridCol>
                <a:gridCol w="1312843">
                  <a:extLst>
                    <a:ext uri="{9D8B030D-6E8A-4147-A177-3AD203B41FA5}">
                      <a16:colId xmlns:a16="http://schemas.microsoft.com/office/drawing/2014/main" val="3081216685"/>
                    </a:ext>
                  </a:extLst>
                </a:gridCol>
                <a:gridCol w="1475481">
                  <a:extLst>
                    <a:ext uri="{9D8B030D-6E8A-4147-A177-3AD203B41FA5}">
                      <a16:colId xmlns:a16="http://schemas.microsoft.com/office/drawing/2014/main" val="3977284453"/>
                    </a:ext>
                  </a:extLst>
                </a:gridCol>
              </a:tblGrid>
              <a:tr h="303944">
                <a:tc gridSpan="4">
                  <a:txBody>
                    <a:bodyPr/>
                    <a:lstStyle/>
                    <a:p>
                      <a:pPr marL="0" marR="0" algn="ctr">
                        <a:lnSpc>
                          <a:spcPct val="107000"/>
                        </a:lnSpc>
                        <a:spcBef>
                          <a:spcPts val="0"/>
                        </a:spcBef>
                        <a:spcAft>
                          <a:spcPts val="0"/>
                        </a:spcAft>
                      </a:pPr>
                      <a:r>
                        <a:rPr lang="en-US" sz="1800" dirty="0">
                          <a:effectLst/>
                        </a:rPr>
                        <a:t>Daily Boardings at Stations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endParaRPr lang="en-US"/>
                    </a:p>
                  </a:txBody>
                  <a:tcPr/>
                </a:tc>
                <a:extLst>
                  <a:ext uri="{0D108BD9-81ED-4DB2-BD59-A6C34878D82A}">
                    <a16:rowId xmlns:a16="http://schemas.microsoft.com/office/drawing/2014/main" val="1466620138"/>
                  </a:ext>
                </a:extLst>
              </a:tr>
              <a:tr h="412664">
                <a:tc>
                  <a:txBody>
                    <a:bodyPr/>
                    <a:lstStyle/>
                    <a:p>
                      <a:pPr marL="0" marR="0" algn="ctr">
                        <a:lnSpc>
                          <a:spcPct val="107000"/>
                        </a:lnSpc>
                        <a:spcBef>
                          <a:spcPts val="0"/>
                        </a:spcBef>
                        <a:spcAft>
                          <a:spcPts val="0"/>
                        </a:spcAft>
                      </a:pPr>
                      <a:r>
                        <a:rPr lang="en-US" sz="1200" dirty="0">
                          <a:effectLst/>
                        </a:rPr>
                        <a:t>Station</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Actual </a:t>
                      </a:r>
                    </a:p>
                    <a:p>
                      <a:pPr marL="0" marR="0" algn="ctr">
                        <a:lnSpc>
                          <a:spcPct val="107000"/>
                        </a:lnSpc>
                        <a:spcBef>
                          <a:spcPts val="0"/>
                        </a:spcBef>
                        <a:spcAft>
                          <a:spcPts val="0"/>
                        </a:spcAft>
                      </a:pPr>
                      <a:r>
                        <a:rPr lang="en-US" sz="1400" dirty="0">
                          <a:effectLst/>
                        </a:rPr>
                        <a:t>(2019 Replica)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dirty="0">
                          <a:effectLst/>
                        </a:rPr>
                        <a:t>Predicted </a:t>
                      </a:r>
                    </a:p>
                    <a:p>
                      <a:pPr marL="0" marR="0" algn="ctr">
                        <a:lnSpc>
                          <a:spcPct val="107000"/>
                        </a:lnSpc>
                        <a:spcBef>
                          <a:spcPts val="0"/>
                        </a:spcBef>
                        <a:spcAft>
                          <a:spcPts val="0"/>
                        </a:spcAft>
                      </a:pPr>
                      <a:r>
                        <a:rPr lang="en-US" sz="1400" b="0" dirty="0">
                          <a:effectLst/>
                        </a:rPr>
                        <a:t>(3 stations)</a:t>
                      </a:r>
                      <a:endParaRPr lang="en-US" sz="18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Predicted </a:t>
                      </a:r>
                    </a:p>
                    <a:p>
                      <a:pPr marL="0" marR="0" algn="ctr">
                        <a:lnSpc>
                          <a:spcPct val="107000"/>
                        </a:lnSpc>
                        <a:spcBef>
                          <a:spcPts val="0"/>
                        </a:spcBef>
                        <a:spcAft>
                          <a:spcPts val="0"/>
                        </a:spcAft>
                      </a:pPr>
                      <a:r>
                        <a:rPr lang="en-US" sz="1400" b="1" dirty="0">
                          <a:effectLst/>
                        </a:rPr>
                        <a:t>(5 stations)</a:t>
                      </a:r>
                      <a:endParaRPr lang="en-US" sz="14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06661662"/>
                  </a:ext>
                </a:extLst>
              </a:tr>
              <a:tr h="303944">
                <a:tc>
                  <a:txBody>
                    <a:bodyPr/>
                    <a:lstStyle/>
                    <a:p>
                      <a:pPr marL="0" marR="0" algn="ctr">
                        <a:lnSpc>
                          <a:spcPct val="107000"/>
                        </a:lnSpc>
                        <a:spcBef>
                          <a:spcPts val="0"/>
                        </a:spcBef>
                        <a:spcAft>
                          <a:spcPts val="0"/>
                        </a:spcAft>
                      </a:pPr>
                      <a:r>
                        <a:rPr lang="en-US" sz="1400" dirty="0">
                          <a:effectLst/>
                        </a:rPr>
                        <a:t>Miami</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1,184</a:t>
                      </a:r>
                      <a:endParaRPr lang="en-US" sz="180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kern="1200" dirty="0">
                          <a:solidFill>
                            <a:schemeClr val="dk1"/>
                          </a:solidFill>
                          <a:effectLst/>
                        </a:rPr>
                        <a:t>1,172</a:t>
                      </a:r>
                      <a:endParaRPr lang="en-US" sz="140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kern="1200" dirty="0">
                          <a:solidFill>
                            <a:schemeClr val="dk1"/>
                          </a:solidFill>
                          <a:effectLst/>
                        </a:rPr>
                        <a:t>1,117</a:t>
                      </a:r>
                      <a:endParaRPr lang="en-US" sz="140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377954639"/>
                  </a:ext>
                </a:extLst>
              </a:tr>
              <a:tr h="303944">
                <a:tc>
                  <a:txBody>
                    <a:bodyPr/>
                    <a:lstStyle/>
                    <a:p>
                      <a:pPr marL="0" marR="0" algn="ctr">
                        <a:lnSpc>
                          <a:spcPct val="107000"/>
                        </a:lnSpc>
                        <a:spcBef>
                          <a:spcPts val="0"/>
                        </a:spcBef>
                        <a:spcAft>
                          <a:spcPts val="0"/>
                        </a:spcAft>
                      </a:pPr>
                      <a:r>
                        <a:rPr lang="en-US" sz="1400" dirty="0">
                          <a:effectLst/>
                        </a:rPr>
                        <a:t>Aventura</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endParaRPr lang="en-US" sz="140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algn="ctr" fontAlgn="ctr"/>
                      <a:endParaRPr lang="en-US" sz="140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1" kern="1200" dirty="0">
                          <a:solidFill>
                            <a:schemeClr val="dk1"/>
                          </a:solidFill>
                          <a:effectLst/>
                        </a:rPr>
                        <a:t>700</a:t>
                      </a:r>
                      <a:endParaRPr lang="en-US" sz="1400" b="1"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164840655"/>
                  </a:ext>
                </a:extLst>
              </a:tr>
              <a:tr h="303944">
                <a:tc>
                  <a:txBody>
                    <a:bodyPr/>
                    <a:lstStyle/>
                    <a:p>
                      <a:pPr marL="0" marR="0" algn="ctr">
                        <a:lnSpc>
                          <a:spcPct val="107000"/>
                        </a:lnSpc>
                        <a:spcBef>
                          <a:spcPts val="0"/>
                        </a:spcBef>
                        <a:spcAft>
                          <a:spcPts val="0"/>
                        </a:spcAft>
                      </a:pPr>
                      <a:r>
                        <a:rPr lang="en-US" sz="1400" dirty="0">
                          <a:effectLst/>
                        </a:rPr>
                        <a:t>Fort Lauderdale</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1,214</a:t>
                      </a:r>
                      <a:endParaRPr lang="en-US" sz="140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kern="1200">
                          <a:solidFill>
                            <a:schemeClr val="dk1"/>
                          </a:solidFill>
                          <a:effectLst/>
                        </a:rPr>
                        <a:t>1,108</a:t>
                      </a:r>
                      <a:endParaRPr lang="en-US" sz="1400" kern="1200">
                        <a:solidFill>
                          <a:schemeClr val="dk1"/>
                        </a:solidFill>
                        <a:effectLst/>
                        <a:latin typeface="+mn-lt"/>
                        <a:ea typeface="+mn-ea"/>
                        <a:cs typeface="+mn-cs"/>
                      </a:endParaRPr>
                    </a:p>
                  </a:txBody>
                  <a:tcPr marL="9525" marR="9525" marT="9525" marB="0" anchor="ctr"/>
                </a:tc>
                <a:tc>
                  <a:txBody>
                    <a:bodyPr/>
                    <a:lstStyle/>
                    <a:p>
                      <a:pPr algn="ctr" fontAlgn="ctr"/>
                      <a:r>
                        <a:rPr lang="en-US" sz="1400" kern="1200" dirty="0">
                          <a:solidFill>
                            <a:schemeClr val="dk1"/>
                          </a:solidFill>
                          <a:effectLst/>
                        </a:rPr>
                        <a:t>950</a:t>
                      </a:r>
                      <a:endParaRPr lang="en-US" sz="140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1797392659"/>
                  </a:ext>
                </a:extLst>
              </a:tr>
              <a:tr h="303944">
                <a:tc>
                  <a:txBody>
                    <a:bodyPr/>
                    <a:lstStyle/>
                    <a:p>
                      <a:pPr marL="0" marR="0" algn="ctr">
                        <a:lnSpc>
                          <a:spcPct val="107000"/>
                        </a:lnSpc>
                        <a:spcBef>
                          <a:spcPts val="0"/>
                        </a:spcBef>
                        <a:spcAft>
                          <a:spcPts val="0"/>
                        </a:spcAft>
                      </a:pPr>
                      <a:r>
                        <a:rPr lang="en-US" sz="1400" dirty="0">
                          <a:effectLst/>
                        </a:rPr>
                        <a:t>Boca Raton</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endParaRPr lang="en-US" sz="140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algn="ctr" fontAlgn="ctr"/>
                      <a:endParaRPr lang="en-US" sz="140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1" kern="1200" dirty="0">
                          <a:solidFill>
                            <a:schemeClr val="dk1"/>
                          </a:solidFill>
                          <a:effectLst/>
                        </a:rPr>
                        <a:t>507</a:t>
                      </a:r>
                      <a:endParaRPr lang="en-US" sz="1400" b="1"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1168168445"/>
                  </a:ext>
                </a:extLst>
              </a:tr>
              <a:tr h="303944">
                <a:tc>
                  <a:txBody>
                    <a:bodyPr/>
                    <a:lstStyle/>
                    <a:p>
                      <a:pPr marL="0" marR="0" algn="ctr">
                        <a:lnSpc>
                          <a:spcPct val="107000"/>
                        </a:lnSpc>
                        <a:spcBef>
                          <a:spcPts val="0"/>
                        </a:spcBef>
                        <a:spcAft>
                          <a:spcPts val="0"/>
                        </a:spcAft>
                      </a:pPr>
                      <a:r>
                        <a:rPr lang="en-US" sz="1400" dirty="0">
                          <a:effectLst/>
                        </a:rPr>
                        <a:t>West Palm Beach</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394</a:t>
                      </a:r>
                      <a:endParaRPr lang="en-US" sz="180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kern="1200">
                          <a:solidFill>
                            <a:schemeClr val="dk1"/>
                          </a:solidFill>
                          <a:effectLst/>
                        </a:rPr>
                        <a:t>405</a:t>
                      </a:r>
                      <a:endParaRPr lang="en-US" sz="1400" kern="1200">
                        <a:solidFill>
                          <a:schemeClr val="dk1"/>
                        </a:solidFill>
                        <a:effectLst/>
                        <a:latin typeface="+mn-lt"/>
                        <a:ea typeface="+mn-ea"/>
                        <a:cs typeface="+mn-cs"/>
                      </a:endParaRPr>
                    </a:p>
                  </a:txBody>
                  <a:tcPr marL="9525" marR="9525" marT="9525" marB="0" anchor="ctr"/>
                </a:tc>
                <a:tc>
                  <a:txBody>
                    <a:bodyPr/>
                    <a:lstStyle/>
                    <a:p>
                      <a:pPr algn="ctr" fontAlgn="ctr"/>
                      <a:r>
                        <a:rPr lang="en-US" sz="1400" kern="1200" dirty="0">
                          <a:solidFill>
                            <a:schemeClr val="dk1"/>
                          </a:solidFill>
                          <a:effectLst/>
                        </a:rPr>
                        <a:t>377</a:t>
                      </a:r>
                      <a:endParaRPr lang="en-US" sz="140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302825142"/>
                  </a:ext>
                </a:extLst>
              </a:tr>
              <a:tr h="303944">
                <a:tc>
                  <a:txBody>
                    <a:bodyPr/>
                    <a:lstStyle/>
                    <a:p>
                      <a:pPr marL="0" marR="0" algn="ctr">
                        <a:lnSpc>
                          <a:spcPct val="107000"/>
                        </a:lnSpc>
                        <a:spcBef>
                          <a:spcPts val="0"/>
                        </a:spcBef>
                        <a:spcAft>
                          <a:spcPts val="0"/>
                        </a:spcAft>
                      </a:pPr>
                      <a:r>
                        <a:rPr lang="en-US" sz="1400" b="1" dirty="0">
                          <a:effectLst/>
                        </a:rPr>
                        <a:t>Total</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2,797</a:t>
                      </a:r>
                      <a:endParaRPr lang="en-US" sz="1800" b="1"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2,685</a:t>
                      </a:r>
                      <a:endParaRPr lang="en-US" sz="1800" b="1"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kern="1200" dirty="0">
                          <a:solidFill>
                            <a:schemeClr val="dk1"/>
                          </a:solidFill>
                          <a:effectLst/>
                        </a:rPr>
                        <a:t>3,651</a:t>
                      </a:r>
                      <a:endParaRPr lang="en-US" sz="1400" b="1"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205801847"/>
                  </a:ext>
                </a:extLst>
              </a:tr>
            </a:tbl>
          </a:graphicData>
        </a:graphic>
      </p:graphicFrame>
      <p:sp>
        <p:nvSpPr>
          <p:cNvPr id="12" name="TextBox 11">
            <a:extLst>
              <a:ext uri="{FF2B5EF4-FFF2-40B4-BE49-F238E27FC236}">
                <a16:creationId xmlns:a16="http://schemas.microsoft.com/office/drawing/2014/main" id="{B1B7F74A-F24A-077C-0A46-74926B13CDF6}"/>
              </a:ext>
            </a:extLst>
          </p:cNvPr>
          <p:cNvSpPr txBox="1"/>
          <p:nvPr/>
        </p:nvSpPr>
        <p:spPr>
          <a:xfrm>
            <a:off x="478465" y="4369454"/>
            <a:ext cx="11281392" cy="1938992"/>
          </a:xfrm>
          <a:prstGeom prst="rect">
            <a:avLst/>
          </a:prstGeom>
          <a:noFill/>
        </p:spPr>
        <p:txBody>
          <a:bodyPr wrap="square">
            <a:spAutoFit/>
          </a:bodyPr>
          <a:lstStyle/>
          <a:p>
            <a:pPr marL="457200" indent="-457200">
              <a:buFont typeface="Arial" panose="020B0604020202020204" pitchFamily="34" charset="0"/>
              <a:buChar char="•"/>
            </a:pPr>
            <a:r>
              <a:rPr lang="en-US" sz="2400" dirty="0"/>
              <a:t>Jan 2023, Brightline released limited ridership data*. 156,137 monthly and 42,391 on ‘new stations’ i.e. Boca Raton and Aventura. </a:t>
            </a:r>
          </a:p>
          <a:p>
            <a:pPr marL="457200" indent="-457200">
              <a:buFont typeface="Arial" panose="020B0604020202020204" pitchFamily="34" charset="0"/>
              <a:buChar char="•"/>
            </a:pPr>
            <a:r>
              <a:rPr lang="en-US" sz="2400" dirty="0"/>
              <a:t>7,400 estimated vs 5,200 observed (+50%). </a:t>
            </a:r>
          </a:p>
          <a:p>
            <a:pPr marL="914377" lvl="1" indent="-457200">
              <a:buFont typeface="Arial" panose="020B0604020202020204" pitchFamily="34" charset="0"/>
              <a:buChar char="•"/>
            </a:pPr>
            <a:r>
              <a:rPr lang="en-US" sz="2400" dirty="0"/>
              <a:t>New v/s established stations issues</a:t>
            </a:r>
          </a:p>
          <a:p>
            <a:pPr marL="457200" indent="-457200">
              <a:buFont typeface="Arial" panose="020B0604020202020204" pitchFamily="34" charset="0"/>
              <a:buChar char="•"/>
            </a:pPr>
            <a:r>
              <a:rPr lang="en-US" sz="2400" dirty="0"/>
              <a:t>New stations constituted 27% ridership. Model was 33%</a:t>
            </a:r>
          </a:p>
        </p:txBody>
      </p:sp>
      <p:graphicFrame>
        <p:nvGraphicFramePr>
          <p:cNvPr id="3" name="Content Placeholder 5">
            <a:extLst>
              <a:ext uri="{FF2B5EF4-FFF2-40B4-BE49-F238E27FC236}">
                <a16:creationId xmlns:a16="http://schemas.microsoft.com/office/drawing/2014/main" id="{B2A56D37-D8D1-BE29-8317-33E3013968F2}"/>
              </a:ext>
            </a:extLst>
          </p:cNvPr>
          <p:cNvGraphicFramePr>
            <a:graphicFrameLocks/>
          </p:cNvGraphicFramePr>
          <p:nvPr>
            <p:extLst>
              <p:ext uri="{D42A27DB-BD31-4B8C-83A1-F6EECF244321}">
                <p14:modId xmlns:p14="http://schemas.microsoft.com/office/powerpoint/2010/main" val="1175278015"/>
              </p:ext>
            </p:extLst>
          </p:nvPr>
        </p:nvGraphicFramePr>
        <p:xfrm>
          <a:off x="6096000" y="1122153"/>
          <a:ext cx="5458517" cy="2966360"/>
        </p:xfrm>
        <a:graphic>
          <a:graphicData uri="http://schemas.openxmlformats.org/drawingml/2006/table">
            <a:tbl>
              <a:tblPr firstRow="1" firstCol="1" bandRow="1">
                <a:tableStyleId>{EB9631B5-78F2-41C9-869B-9F39066F8104}</a:tableStyleId>
              </a:tblPr>
              <a:tblGrid>
                <a:gridCol w="1499191">
                  <a:extLst>
                    <a:ext uri="{9D8B030D-6E8A-4147-A177-3AD203B41FA5}">
                      <a16:colId xmlns:a16="http://schemas.microsoft.com/office/drawing/2014/main" val="2464637292"/>
                    </a:ext>
                  </a:extLst>
                </a:gridCol>
                <a:gridCol w="1171002">
                  <a:extLst>
                    <a:ext uri="{9D8B030D-6E8A-4147-A177-3AD203B41FA5}">
                      <a16:colId xmlns:a16="http://schemas.microsoft.com/office/drawing/2014/main" val="2682725234"/>
                    </a:ext>
                  </a:extLst>
                </a:gridCol>
                <a:gridCol w="1312843">
                  <a:extLst>
                    <a:ext uri="{9D8B030D-6E8A-4147-A177-3AD203B41FA5}">
                      <a16:colId xmlns:a16="http://schemas.microsoft.com/office/drawing/2014/main" val="3081216685"/>
                    </a:ext>
                  </a:extLst>
                </a:gridCol>
                <a:gridCol w="1475481">
                  <a:extLst>
                    <a:ext uri="{9D8B030D-6E8A-4147-A177-3AD203B41FA5}">
                      <a16:colId xmlns:a16="http://schemas.microsoft.com/office/drawing/2014/main" val="3977284453"/>
                    </a:ext>
                  </a:extLst>
                </a:gridCol>
              </a:tblGrid>
              <a:tr h="307989">
                <a:tc gridSpan="4">
                  <a:txBody>
                    <a:bodyPr/>
                    <a:lstStyle/>
                    <a:p>
                      <a:pPr marL="0" marR="0" algn="ctr">
                        <a:lnSpc>
                          <a:spcPct val="107000"/>
                        </a:lnSpc>
                        <a:spcBef>
                          <a:spcPts val="0"/>
                        </a:spcBef>
                        <a:spcAft>
                          <a:spcPts val="0"/>
                        </a:spcAft>
                      </a:pPr>
                      <a:r>
                        <a:rPr lang="en-US" sz="1800" dirty="0">
                          <a:effectLst/>
                        </a:rPr>
                        <a:t>Daily </a:t>
                      </a:r>
                      <a:r>
                        <a:rPr lang="en-US" sz="1800" dirty="0" err="1">
                          <a:effectLst/>
                        </a:rPr>
                        <a:t>Alightings</a:t>
                      </a:r>
                      <a:r>
                        <a:rPr lang="en-US" sz="1800" dirty="0">
                          <a:effectLst/>
                        </a:rPr>
                        <a:t> at Stations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endParaRPr lang="en-US"/>
                    </a:p>
                  </a:txBody>
                  <a:tcPr/>
                </a:tc>
                <a:extLst>
                  <a:ext uri="{0D108BD9-81ED-4DB2-BD59-A6C34878D82A}">
                    <a16:rowId xmlns:a16="http://schemas.microsoft.com/office/drawing/2014/main" val="1466620138"/>
                  </a:ext>
                </a:extLst>
              </a:tr>
              <a:tr h="418155">
                <a:tc>
                  <a:txBody>
                    <a:bodyPr/>
                    <a:lstStyle/>
                    <a:p>
                      <a:pPr marL="0" marR="0" algn="ctr">
                        <a:lnSpc>
                          <a:spcPct val="107000"/>
                        </a:lnSpc>
                        <a:spcBef>
                          <a:spcPts val="0"/>
                        </a:spcBef>
                        <a:spcAft>
                          <a:spcPts val="0"/>
                        </a:spcAft>
                      </a:pPr>
                      <a:r>
                        <a:rPr lang="en-US" sz="1400" dirty="0">
                          <a:effectLst/>
                        </a:rPr>
                        <a:t>Station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Actual </a:t>
                      </a:r>
                    </a:p>
                    <a:p>
                      <a:pPr marL="0" marR="0" algn="ctr">
                        <a:lnSpc>
                          <a:spcPct val="107000"/>
                        </a:lnSpc>
                        <a:spcBef>
                          <a:spcPts val="0"/>
                        </a:spcBef>
                        <a:spcAft>
                          <a:spcPts val="0"/>
                        </a:spcAft>
                      </a:pPr>
                      <a:r>
                        <a:rPr lang="en-US" sz="1400" dirty="0">
                          <a:effectLst/>
                        </a:rPr>
                        <a:t>(2019 Replica)</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dirty="0">
                          <a:effectLst/>
                        </a:rPr>
                        <a:t>Predicted </a:t>
                      </a:r>
                    </a:p>
                    <a:p>
                      <a:pPr marL="0" marR="0" algn="ctr">
                        <a:lnSpc>
                          <a:spcPct val="107000"/>
                        </a:lnSpc>
                        <a:spcBef>
                          <a:spcPts val="0"/>
                        </a:spcBef>
                        <a:spcAft>
                          <a:spcPts val="0"/>
                        </a:spcAft>
                      </a:pPr>
                      <a:r>
                        <a:rPr lang="en-US" sz="1400" b="0" dirty="0">
                          <a:effectLst/>
                        </a:rPr>
                        <a:t>(3 stations)</a:t>
                      </a:r>
                      <a:endParaRPr lang="en-US" sz="18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dirty="0">
                          <a:effectLst/>
                        </a:rPr>
                        <a:t>Predicted </a:t>
                      </a:r>
                    </a:p>
                    <a:p>
                      <a:pPr marL="0" marR="0" algn="ctr">
                        <a:lnSpc>
                          <a:spcPct val="107000"/>
                        </a:lnSpc>
                        <a:spcBef>
                          <a:spcPts val="0"/>
                        </a:spcBef>
                        <a:spcAft>
                          <a:spcPts val="0"/>
                        </a:spcAft>
                      </a:pPr>
                      <a:r>
                        <a:rPr lang="en-US" sz="1400" b="0" dirty="0">
                          <a:effectLst/>
                        </a:rPr>
                        <a:t>(5 stations)</a:t>
                      </a:r>
                      <a:endParaRPr lang="en-US" sz="14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06661662"/>
                  </a:ext>
                </a:extLst>
              </a:tr>
              <a:tr h="307989">
                <a:tc>
                  <a:txBody>
                    <a:bodyPr/>
                    <a:lstStyle/>
                    <a:p>
                      <a:pPr marL="0" marR="0" algn="ctr">
                        <a:lnSpc>
                          <a:spcPct val="107000"/>
                        </a:lnSpc>
                        <a:spcBef>
                          <a:spcPts val="0"/>
                        </a:spcBef>
                        <a:spcAft>
                          <a:spcPts val="0"/>
                        </a:spcAft>
                      </a:pPr>
                      <a:r>
                        <a:rPr lang="en-US" sz="1400" dirty="0">
                          <a:effectLst/>
                        </a:rPr>
                        <a:t>Miami</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1,206</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kern="1200" dirty="0">
                          <a:solidFill>
                            <a:schemeClr val="dk1"/>
                          </a:solidFill>
                          <a:effectLst/>
                        </a:rPr>
                        <a:t>1,191</a:t>
                      </a:r>
                      <a:endParaRPr lang="en-US" sz="140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kern="1200" dirty="0">
                          <a:solidFill>
                            <a:schemeClr val="dk1"/>
                          </a:solidFill>
                          <a:effectLst/>
                        </a:rPr>
                        <a:t>1,175</a:t>
                      </a:r>
                      <a:endParaRPr lang="en-US" sz="140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377954639"/>
                  </a:ext>
                </a:extLst>
              </a:tr>
              <a:tr h="307989">
                <a:tc>
                  <a:txBody>
                    <a:bodyPr/>
                    <a:lstStyle/>
                    <a:p>
                      <a:pPr marL="0" marR="0" algn="ctr">
                        <a:lnSpc>
                          <a:spcPct val="107000"/>
                        </a:lnSpc>
                        <a:spcBef>
                          <a:spcPts val="0"/>
                        </a:spcBef>
                        <a:spcAft>
                          <a:spcPts val="0"/>
                        </a:spcAft>
                      </a:pPr>
                      <a:r>
                        <a:rPr lang="en-US" sz="1400" dirty="0">
                          <a:effectLst/>
                        </a:rPr>
                        <a:t>Aventura</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endParaRPr lang="en-US"/>
                    </a:p>
                  </a:txBody>
                  <a:tcPr marL="68580" marR="68580" marT="0" marB="0" anchor="ctr"/>
                </a:tc>
                <a:tc>
                  <a:txBody>
                    <a:bodyPr/>
                    <a:lstStyle/>
                    <a:p>
                      <a:pPr algn="ctr" fontAlgn="ctr"/>
                      <a:endParaRPr lang="en-US" sz="140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1" kern="1200" dirty="0">
                          <a:solidFill>
                            <a:schemeClr val="dk1"/>
                          </a:solidFill>
                          <a:effectLst/>
                        </a:rPr>
                        <a:t>736</a:t>
                      </a:r>
                      <a:endParaRPr lang="en-US" sz="1400" b="1"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164840655"/>
                  </a:ext>
                </a:extLst>
              </a:tr>
              <a:tr h="307989">
                <a:tc>
                  <a:txBody>
                    <a:bodyPr/>
                    <a:lstStyle/>
                    <a:p>
                      <a:pPr marL="0" marR="0" algn="ctr">
                        <a:lnSpc>
                          <a:spcPct val="107000"/>
                        </a:lnSpc>
                        <a:spcBef>
                          <a:spcPts val="0"/>
                        </a:spcBef>
                        <a:spcAft>
                          <a:spcPts val="0"/>
                        </a:spcAft>
                      </a:pPr>
                      <a:r>
                        <a:rPr lang="en-US" sz="1400" dirty="0">
                          <a:effectLst/>
                        </a:rPr>
                        <a:t>Fort Lauderdale</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1,316</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kern="1200">
                          <a:solidFill>
                            <a:schemeClr val="dk1"/>
                          </a:solidFill>
                          <a:effectLst/>
                        </a:rPr>
                        <a:t>1,209</a:t>
                      </a:r>
                      <a:endParaRPr lang="en-US" sz="1400" kern="1200">
                        <a:solidFill>
                          <a:schemeClr val="dk1"/>
                        </a:solidFill>
                        <a:effectLst/>
                        <a:latin typeface="+mn-lt"/>
                        <a:ea typeface="+mn-ea"/>
                        <a:cs typeface="+mn-cs"/>
                      </a:endParaRPr>
                    </a:p>
                  </a:txBody>
                  <a:tcPr marL="9525" marR="9525" marT="9525" marB="0" anchor="ctr"/>
                </a:tc>
                <a:tc>
                  <a:txBody>
                    <a:bodyPr/>
                    <a:lstStyle/>
                    <a:p>
                      <a:pPr algn="ctr" fontAlgn="ctr"/>
                      <a:r>
                        <a:rPr lang="en-US" sz="1400" kern="1200" dirty="0">
                          <a:solidFill>
                            <a:schemeClr val="dk1"/>
                          </a:solidFill>
                          <a:effectLst/>
                        </a:rPr>
                        <a:t>1,022</a:t>
                      </a:r>
                      <a:endParaRPr lang="en-US" sz="140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1797392659"/>
                  </a:ext>
                </a:extLst>
              </a:tr>
              <a:tr h="307989">
                <a:tc>
                  <a:txBody>
                    <a:bodyPr/>
                    <a:lstStyle/>
                    <a:p>
                      <a:pPr marL="0" marR="0" algn="ctr">
                        <a:lnSpc>
                          <a:spcPct val="107000"/>
                        </a:lnSpc>
                        <a:spcBef>
                          <a:spcPts val="0"/>
                        </a:spcBef>
                        <a:spcAft>
                          <a:spcPts val="0"/>
                        </a:spcAft>
                      </a:pPr>
                      <a:r>
                        <a:rPr lang="en-US" sz="1400" dirty="0">
                          <a:effectLst/>
                        </a:rPr>
                        <a:t>Boca Raton</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endParaRPr lang="en-US"/>
                    </a:p>
                  </a:txBody>
                  <a:tcPr marL="68580" marR="68580" marT="0" marB="0" anchor="ctr"/>
                </a:tc>
                <a:tc>
                  <a:txBody>
                    <a:bodyPr/>
                    <a:lstStyle/>
                    <a:p>
                      <a:pPr algn="ctr" fontAlgn="ctr"/>
                      <a:endParaRPr lang="en-US" sz="140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1" kern="1200" dirty="0">
                          <a:solidFill>
                            <a:schemeClr val="dk1"/>
                          </a:solidFill>
                          <a:effectLst/>
                        </a:rPr>
                        <a:t>499</a:t>
                      </a:r>
                      <a:endParaRPr lang="en-US" sz="1400" b="1"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1168168445"/>
                  </a:ext>
                </a:extLst>
              </a:tr>
              <a:tr h="307989">
                <a:tc>
                  <a:txBody>
                    <a:bodyPr/>
                    <a:lstStyle/>
                    <a:p>
                      <a:pPr marL="0" marR="0" algn="ctr">
                        <a:lnSpc>
                          <a:spcPct val="107000"/>
                        </a:lnSpc>
                        <a:spcBef>
                          <a:spcPts val="0"/>
                        </a:spcBef>
                        <a:spcAft>
                          <a:spcPts val="0"/>
                        </a:spcAft>
                      </a:pPr>
                      <a:r>
                        <a:rPr lang="en-US" sz="1400" dirty="0">
                          <a:effectLst/>
                        </a:rPr>
                        <a:t>West Palm Beach</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275</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kern="1200">
                          <a:solidFill>
                            <a:schemeClr val="dk1"/>
                          </a:solidFill>
                          <a:effectLst/>
                        </a:rPr>
                        <a:t>311</a:t>
                      </a:r>
                      <a:endParaRPr lang="en-US" sz="1400" kern="1200">
                        <a:solidFill>
                          <a:schemeClr val="dk1"/>
                        </a:solidFill>
                        <a:effectLst/>
                        <a:latin typeface="+mn-lt"/>
                        <a:ea typeface="+mn-ea"/>
                        <a:cs typeface="+mn-cs"/>
                      </a:endParaRPr>
                    </a:p>
                  </a:txBody>
                  <a:tcPr marL="9525" marR="9525" marT="9525" marB="0" anchor="ctr"/>
                </a:tc>
                <a:tc>
                  <a:txBody>
                    <a:bodyPr/>
                    <a:lstStyle/>
                    <a:p>
                      <a:pPr algn="ctr" fontAlgn="ctr"/>
                      <a:r>
                        <a:rPr lang="en-US" sz="1400" kern="1200" dirty="0">
                          <a:solidFill>
                            <a:schemeClr val="dk1"/>
                          </a:solidFill>
                          <a:effectLst/>
                        </a:rPr>
                        <a:t>303</a:t>
                      </a:r>
                      <a:endParaRPr lang="en-US" sz="140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302825142"/>
                  </a:ext>
                </a:extLst>
              </a:tr>
              <a:tr h="307989">
                <a:tc>
                  <a:txBody>
                    <a:bodyPr/>
                    <a:lstStyle/>
                    <a:p>
                      <a:pPr marL="0" marR="0" algn="ctr">
                        <a:lnSpc>
                          <a:spcPct val="107000"/>
                        </a:lnSpc>
                        <a:spcBef>
                          <a:spcPts val="0"/>
                        </a:spcBef>
                        <a:spcAft>
                          <a:spcPts val="0"/>
                        </a:spcAft>
                      </a:pPr>
                      <a:r>
                        <a:rPr lang="en-US" sz="1400" b="1" dirty="0">
                          <a:effectLst/>
                        </a:rPr>
                        <a:t>Total</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kern="1200" dirty="0">
                          <a:solidFill>
                            <a:schemeClr val="dk1"/>
                          </a:solidFill>
                          <a:effectLst/>
                        </a:rPr>
                        <a:t>2,797</a:t>
                      </a:r>
                      <a:endParaRPr lang="en-US" sz="1400" b="1" kern="1200" dirty="0">
                        <a:solidFill>
                          <a:schemeClr val="dk1"/>
                        </a:solidFill>
                        <a:effectLst/>
                        <a:latin typeface="+mn-lt"/>
                        <a:ea typeface="+mn-ea"/>
                        <a:cs typeface="+mn-cs"/>
                      </a:endParaRPr>
                    </a:p>
                  </a:txBody>
                  <a:tcPr marL="68580" marR="68580" marT="0" marB="0" anchor="ctr"/>
                </a:tc>
                <a:tc>
                  <a:txBody>
                    <a:bodyPr/>
                    <a:lstStyle/>
                    <a:p>
                      <a:pPr marL="0" marR="0" algn="ctr">
                        <a:lnSpc>
                          <a:spcPct val="107000"/>
                        </a:lnSpc>
                        <a:spcBef>
                          <a:spcPts val="0"/>
                        </a:spcBef>
                        <a:spcAft>
                          <a:spcPts val="0"/>
                        </a:spcAft>
                      </a:pPr>
                      <a:r>
                        <a:rPr lang="en-US" sz="1400" b="1" kern="1200" dirty="0">
                          <a:solidFill>
                            <a:schemeClr val="dk1"/>
                          </a:solidFill>
                          <a:effectLst/>
                        </a:rPr>
                        <a:t>2,711</a:t>
                      </a:r>
                      <a:endParaRPr lang="en-US" sz="1400" b="1" kern="1200" dirty="0">
                        <a:solidFill>
                          <a:schemeClr val="dk1"/>
                        </a:solidFill>
                        <a:effectLst/>
                        <a:latin typeface="+mn-lt"/>
                        <a:ea typeface="+mn-ea"/>
                        <a:cs typeface="+mn-cs"/>
                      </a:endParaRPr>
                    </a:p>
                  </a:txBody>
                  <a:tcPr marL="68580" marR="68580" marT="0" marB="0" anchor="ctr"/>
                </a:tc>
                <a:tc>
                  <a:txBody>
                    <a:bodyPr/>
                    <a:lstStyle/>
                    <a:p>
                      <a:pPr marL="0" marR="0" algn="ctr">
                        <a:lnSpc>
                          <a:spcPct val="107000"/>
                        </a:lnSpc>
                        <a:spcBef>
                          <a:spcPts val="0"/>
                        </a:spcBef>
                        <a:spcAft>
                          <a:spcPts val="0"/>
                        </a:spcAft>
                      </a:pPr>
                      <a:r>
                        <a:rPr lang="en-US" sz="1400" b="1" kern="1200" dirty="0">
                          <a:solidFill>
                            <a:schemeClr val="dk1"/>
                          </a:solidFill>
                          <a:effectLst/>
                        </a:rPr>
                        <a:t>3,735</a:t>
                      </a:r>
                      <a:endParaRPr lang="en-US" sz="1400" b="1"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205801847"/>
                  </a:ext>
                </a:extLst>
              </a:tr>
            </a:tbl>
          </a:graphicData>
        </a:graphic>
      </p:graphicFrame>
      <p:sp>
        <p:nvSpPr>
          <p:cNvPr id="4" name="TextBox 3">
            <a:extLst>
              <a:ext uri="{FF2B5EF4-FFF2-40B4-BE49-F238E27FC236}">
                <a16:creationId xmlns:a16="http://schemas.microsoft.com/office/drawing/2014/main" id="{C5DF7659-11F3-856E-0DCA-B319BE7202F8}"/>
              </a:ext>
            </a:extLst>
          </p:cNvPr>
          <p:cNvSpPr txBox="1"/>
          <p:nvPr/>
        </p:nvSpPr>
        <p:spPr>
          <a:xfrm>
            <a:off x="6267930" y="6334312"/>
            <a:ext cx="5114655" cy="246221"/>
          </a:xfrm>
          <a:prstGeom prst="rect">
            <a:avLst/>
          </a:prstGeom>
          <a:noFill/>
        </p:spPr>
        <p:txBody>
          <a:bodyPr wrap="square">
            <a:spAutoFit/>
          </a:bodyPr>
          <a:lstStyle/>
          <a:p>
            <a:r>
              <a:rPr lang="en-US" sz="1000" dirty="0">
                <a:hlinkClick r:id="rId3"/>
              </a:rPr>
              <a:t>* https://emma.msrb.org/P21660034-P21277566-P21705591.pdf</a:t>
            </a:r>
            <a:endParaRPr lang="en-US" sz="1000" dirty="0"/>
          </a:p>
        </p:txBody>
      </p:sp>
      <p:pic>
        <p:nvPicPr>
          <p:cNvPr id="5" name="Picture 2">
            <a:extLst>
              <a:ext uri="{FF2B5EF4-FFF2-40B4-BE49-F238E27FC236}">
                <a16:creationId xmlns:a16="http://schemas.microsoft.com/office/drawing/2014/main" id="{689ABE38-B4E6-0FD0-C29B-D5E574CA88DF}"/>
              </a:ext>
            </a:extLst>
          </p:cNvPr>
          <p:cNvPicPr>
            <a:picLocks noChangeAspect="1" noChangeArrowheads="1"/>
          </p:cNvPicPr>
          <p:nvPr/>
        </p:nvPicPr>
        <p:blipFill>
          <a:blip r:embed="rId4">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21643" y="6418573"/>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992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C53B7D-C953-9A5F-E1F1-676FE3B5E843}"/>
            </a:ext>
          </a:extLst>
        </p:cNvPr>
        <p:cNvGrpSpPr/>
        <p:nvPr/>
      </p:nvGrpSpPr>
      <p:grpSpPr>
        <a:xfrm>
          <a:off x="0" y="0"/>
          <a:ext cx="0" cy="0"/>
          <a:chOff x="0" y="0"/>
          <a:chExt cx="0" cy="0"/>
        </a:xfrm>
      </p:grpSpPr>
      <p:pic>
        <p:nvPicPr>
          <p:cNvPr id="6" name="Picture 5" descr="A picture containing text, map, atlas, diagram&#10;&#10;Description automatically generated">
            <a:extLst>
              <a:ext uri="{FF2B5EF4-FFF2-40B4-BE49-F238E27FC236}">
                <a16:creationId xmlns:a16="http://schemas.microsoft.com/office/drawing/2014/main" id="{3A2C8009-EBB8-51A0-9587-E5F0D8CDD67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7150" y="1188813"/>
            <a:ext cx="3654583" cy="4729921"/>
          </a:xfrm>
          <a:prstGeom prst="rect">
            <a:avLst/>
          </a:prstGeom>
          <a:noFill/>
          <a:ln>
            <a:noFill/>
          </a:ln>
        </p:spPr>
      </p:pic>
      <p:sp>
        <p:nvSpPr>
          <p:cNvPr id="2" name="Title 1">
            <a:extLst>
              <a:ext uri="{FF2B5EF4-FFF2-40B4-BE49-F238E27FC236}">
                <a16:creationId xmlns:a16="http://schemas.microsoft.com/office/drawing/2014/main" id="{E4FD7C75-A22F-23AD-40C5-840245B9D5B8}"/>
              </a:ext>
            </a:extLst>
          </p:cNvPr>
          <p:cNvSpPr>
            <a:spLocks noGrp="1"/>
          </p:cNvSpPr>
          <p:nvPr>
            <p:ph type="title"/>
          </p:nvPr>
        </p:nvSpPr>
        <p:spPr>
          <a:xfrm>
            <a:off x="5641872" y="434433"/>
            <a:ext cx="10854402" cy="1508760"/>
          </a:xfrm>
        </p:spPr>
        <p:txBody>
          <a:bodyPr/>
          <a:lstStyle/>
          <a:p>
            <a:r>
              <a:rPr lang="en-US" dirty="0"/>
              <a:t>results: </a:t>
            </a:r>
            <a:r>
              <a:rPr lang="en-US" dirty="0">
                <a:solidFill>
                  <a:schemeClr val="accent1"/>
                </a:solidFill>
              </a:rPr>
              <a:t>adding </a:t>
            </a:r>
            <a:r>
              <a:rPr lang="en-US" dirty="0" err="1">
                <a:solidFill>
                  <a:schemeClr val="accent1"/>
                </a:solidFill>
              </a:rPr>
              <a:t>pbg</a:t>
            </a:r>
            <a:r>
              <a:rPr lang="en-US" dirty="0">
                <a:solidFill>
                  <a:schemeClr val="accent1"/>
                </a:solidFill>
              </a:rPr>
              <a:t> station</a:t>
            </a:r>
          </a:p>
        </p:txBody>
      </p:sp>
      <p:pic>
        <p:nvPicPr>
          <p:cNvPr id="7" name="Picture 6">
            <a:extLst>
              <a:ext uri="{FF2B5EF4-FFF2-40B4-BE49-F238E27FC236}">
                <a16:creationId xmlns:a16="http://schemas.microsoft.com/office/drawing/2014/main" id="{3131A1DF-70DE-0C93-ABBF-5B208825BE52}"/>
              </a:ext>
            </a:extLst>
          </p:cNvPr>
          <p:cNvPicPr>
            <a:picLocks noChangeAspect="1"/>
          </p:cNvPicPr>
          <p:nvPr/>
        </p:nvPicPr>
        <p:blipFill>
          <a:blip r:embed="rId4"/>
          <a:stretch>
            <a:fillRect/>
          </a:stretch>
        </p:blipFill>
        <p:spPr>
          <a:xfrm>
            <a:off x="4193881" y="1807254"/>
            <a:ext cx="7730969" cy="4707962"/>
          </a:xfrm>
          <a:prstGeom prst="rect">
            <a:avLst/>
          </a:prstGeom>
        </p:spPr>
      </p:pic>
      <p:sp>
        <p:nvSpPr>
          <p:cNvPr id="4" name="TextBox 3">
            <a:extLst>
              <a:ext uri="{FF2B5EF4-FFF2-40B4-BE49-F238E27FC236}">
                <a16:creationId xmlns:a16="http://schemas.microsoft.com/office/drawing/2014/main" id="{8FE656D9-C484-9A56-BAAF-7C80929708EF}"/>
              </a:ext>
            </a:extLst>
          </p:cNvPr>
          <p:cNvSpPr txBox="1"/>
          <p:nvPr/>
        </p:nvSpPr>
        <p:spPr>
          <a:xfrm>
            <a:off x="5641872" y="1188813"/>
            <a:ext cx="8246124" cy="646331"/>
          </a:xfrm>
          <a:prstGeom prst="rect">
            <a:avLst/>
          </a:prstGeom>
          <a:noFill/>
        </p:spPr>
        <p:txBody>
          <a:bodyPr wrap="square">
            <a:spAutoFit/>
          </a:bodyPr>
          <a:lstStyle/>
          <a:p>
            <a:pPr marL="457200" indent="-457200">
              <a:buFont typeface="Arial" panose="020B0604020202020204" pitchFamily="34" charset="0"/>
              <a:buChar char="•"/>
            </a:pPr>
            <a:r>
              <a:rPr lang="en-US" sz="1800" dirty="0">
                <a:solidFill>
                  <a:schemeClr val="tx1">
                    <a:lumMod val="50000"/>
                    <a:lumOff val="50000"/>
                  </a:schemeClr>
                </a:solidFill>
              </a:rPr>
              <a:t>Lots of stuff near the proposed station</a:t>
            </a:r>
          </a:p>
          <a:p>
            <a:pPr marL="457200" indent="-457200">
              <a:buFont typeface="Arial" panose="020B0604020202020204" pitchFamily="34" charset="0"/>
              <a:buChar char="•"/>
            </a:pPr>
            <a:r>
              <a:rPr lang="en-US" dirty="0">
                <a:solidFill>
                  <a:schemeClr val="tx1">
                    <a:lumMod val="50000"/>
                    <a:lumOff val="50000"/>
                  </a:schemeClr>
                </a:solidFill>
              </a:rPr>
              <a:t>Used their data</a:t>
            </a:r>
            <a:endParaRPr lang="en-US" sz="1800" dirty="0">
              <a:solidFill>
                <a:schemeClr val="tx1">
                  <a:lumMod val="50000"/>
                  <a:lumOff val="50000"/>
                </a:schemeClr>
              </a:solidFill>
            </a:endParaRPr>
          </a:p>
        </p:txBody>
      </p:sp>
      <p:pic>
        <p:nvPicPr>
          <p:cNvPr id="5" name="Picture 2">
            <a:extLst>
              <a:ext uri="{FF2B5EF4-FFF2-40B4-BE49-F238E27FC236}">
                <a16:creationId xmlns:a16="http://schemas.microsoft.com/office/drawing/2014/main" id="{AF6C87CC-AE6C-FF18-31FC-D8A45B59503B}"/>
              </a:ext>
            </a:extLst>
          </p:cNvPr>
          <p:cNvPicPr>
            <a:picLocks noChangeAspect="1" noChangeArrowheads="1"/>
          </p:cNvPicPr>
          <p:nvPr/>
        </p:nvPicPr>
        <p:blipFill>
          <a:blip r:embed="rId5">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267150" y="6476006"/>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872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6E3EB8-9CCC-EFBE-AC34-2BF2FF5AE7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350287-CAB6-ECB5-2AEC-0C9999C82F0D}"/>
              </a:ext>
            </a:extLst>
          </p:cNvPr>
          <p:cNvSpPr>
            <a:spLocks noGrp="1"/>
          </p:cNvSpPr>
          <p:nvPr>
            <p:ph type="title"/>
          </p:nvPr>
        </p:nvSpPr>
        <p:spPr>
          <a:xfrm>
            <a:off x="5351799" y="406165"/>
            <a:ext cx="10822505" cy="1508760"/>
          </a:xfrm>
        </p:spPr>
        <p:txBody>
          <a:bodyPr/>
          <a:lstStyle/>
          <a:p>
            <a:r>
              <a:rPr lang="en-US" dirty="0"/>
              <a:t>results: </a:t>
            </a:r>
            <a:r>
              <a:rPr lang="en-US" dirty="0">
                <a:solidFill>
                  <a:schemeClr val="accent1"/>
                </a:solidFill>
              </a:rPr>
              <a:t>adding </a:t>
            </a:r>
            <a:r>
              <a:rPr lang="en-US" dirty="0" err="1">
                <a:solidFill>
                  <a:schemeClr val="accent1"/>
                </a:solidFill>
              </a:rPr>
              <a:t>pbg</a:t>
            </a:r>
            <a:r>
              <a:rPr lang="en-US" dirty="0">
                <a:solidFill>
                  <a:schemeClr val="accent1"/>
                </a:solidFill>
              </a:rPr>
              <a:t> station</a:t>
            </a:r>
          </a:p>
        </p:txBody>
      </p:sp>
      <p:graphicFrame>
        <p:nvGraphicFramePr>
          <p:cNvPr id="6" name="Content Placeholder 5">
            <a:extLst>
              <a:ext uri="{FF2B5EF4-FFF2-40B4-BE49-F238E27FC236}">
                <a16:creationId xmlns:a16="http://schemas.microsoft.com/office/drawing/2014/main" id="{89D0B1D0-D9EC-70FD-59CF-ACB57C789E54}"/>
              </a:ext>
            </a:extLst>
          </p:cNvPr>
          <p:cNvGraphicFramePr>
            <a:graphicFrameLocks noGrp="1"/>
          </p:cNvGraphicFramePr>
          <p:nvPr>
            <p:ph idx="1"/>
            <p:extLst>
              <p:ext uri="{D42A27DB-BD31-4B8C-83A1-F6EECF244321}">
                <p14:modId xmlns:p14="http://schemas.microsoft.com/office/powerpoint/2010/main" val="1464531455"/>
              </p:ext>
            </p:extLst>
          </p:nvPr>
        </p:nvGraphicFramePr>
        <p:xfrm>
          <a:off x="1068772" y="1555168"/>
          <a:ext cx="3983036" cy="3017752"/>
        </p:xfrm>
        <a:graphic>
          <a:graphicData uri="http://schemas.openxmlformats.org/drawingml/2006/table">
            <a:tbl>
              <a:tblPr firstRow="1" firstCol="1" bandRow="1">
                <a:tableStyleId>{EB9631B5-78F2-41C9-869B-9F39066F8104}</a:tableStyleId>
              </a:tblPr>
              <a:tblGrid>
                <a:gridCol w="1743740">
                  <a:extLst>
                    <a:ext uri="{9D8B030D-6E8A-4147-A177-3AD203B41FA5}">
                      <a16:colId xmlns:a16="http://schemas.microsoft.com/office/drawing/2014/main" val="2464637292"/>
                    </a:ext>
                  </a:extLst>
                </a:gridCol>
                <a:gridCol w="1137683">
                  <a:extLst>
                    <a:ext uri="{9D8B030D-6E8A-4147-A177-3AD203B41FA5}">
                      <a16:colId xmlns:a16="http://schemas.microsoft.com/office/drawing/2014/main" val="2682725234"/>
                    </a:ext>
                  </a:extLst>
                </a:gridCol>
                <a:gridCol w="1101613">
                  <a:extLst>
                    <a:ext uri="{9D8B030D-6E8A-4147-A177-3AD203B41FA5}">
                      <a16:colId xmlns:a16="http://schemas.microsoft.com/office/drawing/2014/main" val="3081216685"/>
                    </a:ext>
                  </a:extLst>
                </a:gridCol>
              </a:tblGrid>
              <a:tr h="303944">
                <a:tc gridSpan="3">
                  <a:txBody>
                    <a:bodyPr/>
                    <a:lstStyle/>
                    <a:p>
                      <a:pPr marL="0" marR="0" algn="ctr">
                        <a:lnSpc>
                          <a:spcPct val="107000"/>
                        </a:lnSpc>
                        <a:spcBef>
                          <a:spcPts val="0"/>
                        </a:spcBef>
                        <a:spcAft>
                          <a:spcPts val="0"/>
                        </a:spcAft>
                      </a:pPr>
                      <a:r>
                        <a:rPr lang="en-US" sz="1800" dirty="0">
                          <a:effectLst/>
                        </a:rPr>
                        <a:t>Daily Boardings at Stations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466620138"/>
                  </a:ext>
                </a:extLst>
              </a:tr>
              <a:tr h="412664">
                <a:tc>
                  <a:txBody>
                    <a:bodyPr/>
                    <a:lstStyle/>
                    <a:p>
                      <a:pPr marL="0" marR="0" algn="ctr">
                        <a:lnSpc>
                          <a:spcPct val="107000"/>
                        </a:lnSpc>
                        <a:spcBef>
                          <a:spcPts val="0"/>
                        </a:spcBef>
                        <a:spcAft>
                          <a:spcPts val="0"/>
                        </a:spcAft>
                      </a:pPr>
                      <a:r>
                        <a:rPr lang="en-US" sz="1400" dirty="0">
                          <a:effectLst/>
                        </a:rPr>
                        <a:t>Station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dirty="0">
                          <a:effectLst/>
                        </a:rPr>
                        <a:t>Predicted </a:t>
                      </a:r>
                    </a:p>
                    <a:p>
                      <a:pPr marL="0" marR="0" algn="ctr">
                        <a:lnSpc>
                          <a:spcPct val="107000"/>
                        </a:lnSpc>
                        <a:spcBef>
                          <a:spcPts val="0"/>
                        </a:spcBef>
                        <a:spcAft>
                          <a:spcPts val="0"/>
                        </a:spcAft>
                      </a:pPr>
                      <a:r>
                        <a:rPr lang="en-US" sz="1400" b="0" dirty="0">
                          <a:effectLst/>
                        </a:rPr>
                        <a:t>(5 stations)</a:t>
                      </a:r>
                      <a:endParaRPr lang="en-US" sz="14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Predicted </a:t>
                      </a:r>
                    </a:p>
                    <a:p>
                      <a:pPr marL="0" marR="0" algn="ctr">
                        <a:lnSpc>
                          <a:spcPct val="107000"/>
                        </a:lnSpc>
                        <a:spcBef>
                          <a:spcPts val="0"/>
                        </a:spcBef>
                        <a:spcAft>
                          <a:spcPts val="0"/>
                        </a:spcAft>
                      </a:pPr>
                      <a:r>
                        <a:rPr lang="en-US" sz="1400" b="1" dirty="0">
                          <a:effectLst/>
                        </a:rPr>
                        <a:t>(6 stations)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06661662"/>
                  </a:ext>
                </a:extLst>
              </a:tr>
              <a:tr h="303944">
                <a:tc>
                  <a:txBody>
                    <a:bodyPr/>
                    <a:lstStyle/>
                    <a:p>
                      <a:pPr marL="0" marR="0" algn="ctr">
                        <a:lnSpc>
                          <a:spcPct val="107000"/>
                        </a:lnSpc>
                        <a:spcBef>
                          <a:spcPts val="0"/>
                        </a:spcBef>
                        <a:spcAft>
                          <a:spcPts val="0"/>
                        </a:spcAft>
                      </a:pPr>
                      <a:r>
                        <a:rPr lang="en-US" sz="1400" dirty="0">
                          <a:effectLst/>
                        </a:rPr>
                        <a:t>Miami</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1,117</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1,190</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377954639"/>
                  </a:ext>
                </a:extLst>
              </a:tr>
              <a:tr h="303944">
                <a:tc>
                  <a:txBody>
                    <a:bodyPr/>
                    <a:lstStyle/>
                    <a:p>
                      <a:pPr marL="0" marR="0" algn="ctr">
                        <a:lnSpc>
                          <a:spcPct val="107000"/>
                        </a:lnSpc>
                        <a:spcBef>
                          <a:spcPts val="0"/>
                        </a:spcBef>
                        <a:spcAft>
                          <a:spcPts val="0"/>
                        </a:spcAft>
                      </a:pPr>
                      <a:r>
                        <a:rPr lang="en-US" sz="1400" dirty="0">
                          <a:effectLst/>
                        </a:rPr>
                        <a:t>Aventura</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700</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746</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164840655"/>
                  </a:ext>
                </a:extLst>
              </a:tr>
              <a:tr h="303944">
                <a:tc>
                  <a:txBody>
                    <a:bodyPr/>
                    <a:lstStyle/>
                    <a:p>
                      <a:pPr marL="0" marR="0" algn="ctr">
                        <a:lnSpc>
                          <a:spcPct val="107000"/>
                        </a:lnSpc>
                        <a:spcBef>
                          <a:spcPts val="0"/>
                        </a:spcBef>
                        <a:spcAft>
                          <a:spcPts val="0"/>
                        </a:spcAft>
                      </a:pPr>
                      <a:r>
                        <a:rPr lang="en-US" sz="1400" dirty="0">
                          <a:effectLst/>
                        </a:rPr>
                        <a:t>Fort Lauderdale</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950</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1,012</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1797392659"/>
                  </a:ext>
                </a:extLst>
              </a:tr>
              <a:tr h="303944">
                <a:tc>
                  <a:txBody>
                    <a:bodyPr/>
                    <a:lstStyle/>
                    <a:p>
                      <a:pPr marL="0" marR="0" algn="ctr">
                        <a:lnSpc>
                          <a:spcPct val="107000"/>
                        </a:lnSpc>
                        <a:spcBef>
                          <a:spcPts val="0"/>
                        </a:spcBef>
                        <a:spcAft>
                          <a:spcPts val="0"/>
                        </a:spcAft>
                      </a:pPr>
                      <a:r>
                        <a:rPr lang="en-US" sz="1400" dirty="0">
                          <a:effectLst/>
                        </a:rPr>
                        <a:t>Boca Raton</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507</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540</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1168168445"/>
                  </a:ext>
                </a:extLst>
              </a:tr>
              <a:tr h="303944">
                <a:tc>
                  <a:txBody>
                    <a:bodyPr/>
                    <a:lstStyle/>
                    <a:p>
                      <a:pPr marL="0" marR="0" algn="ctr">
                        <a:lnSpc>
                          <a:spcPct val="107000"/>
                        </a:lnSpc>
                        <a:spcBef>
                          <a:spcPts val="0"/>
                        </a:spcBef>
                        <a:spcAft>
                          <a:spcPts val="0"/>
                        </a:spcAft>
                      </a:pPr>
                      <a:r>
                        <a:rPr lang="en-US" sz="1400" dirty="0">
                          <a:effectLst/>
                        </a:rPr>
                        <a:t>West Palm Beach</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377</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330</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302825142"/>
                  </a:ext>
                </a:extLst>
              </a:tr>
              <a:tr h="303944">
                <a:tc>
                  <a:txBody>
                    <a:bodyPr/>
                    <a:lstStyle/>
                    <a:p>
                      <a:pPr marL="0" marR="0" algn="ctr">
                        <a:lnSpc>
                          <a:spcPct val="107000"/>
                        </a:lnSpc>
                        <a:spcBef>
                          <a:spcPts val="0"/>
                        </a:spcBef>
                        <a:spcAft>
                          <a:spcPts val="0"/>
                        </a:spcAft>
                      </a:pPr>
                      <a:r>
                        <a:rPr lang="en-US" sz="1400" dirty="0">
                          <a:solidFill>
                            <a:schemeClr val="tx1"/>
                          </a:solidFill>
                          <a:effectLst/>
                        </a:rPr>
                        <a:t>Palm Beach Gardens</a:t>
                      </a:r>
                      <a:endParaRPr lang="en-US" sz="14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endParaRPr lang="en-US" sz="1400" b="0" kern="1200" dirty="0">
                        <a:solidFill>
                          <a:schemeClr val="dk1"/>
                        </a:solidFill>
                        <a:effectLst/>
                        <a:latin typeface="+mn-lt"/>
                        <a:ea typeface="+mn-ea"/>
                        <a:cs typeface="+mn-cs"/>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255</a:t>
                      </a:r>
                      <a:endParaRPr lang="en-US" sz="14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412654158"/>
                  </a:ext>
                </a:extLst>
              </a:tr>
              <a:tr h="303944">
                <a:tc>
                  <a:txBody>
                    <a:bodyPr/>
                    <a:lstStyle/>
                    <a:p>
                      <a:pPr marL="0" marR="0" algn="ctr">
                        <a:lnSpc>
                          <a:spcPct val="107000"/>
                        </a:lnSpc>
                        <a:spcBef>
                          <a:spcPts val="0"/>
                        </a:spcBef>
                        <a:spcAft>
                          <a:spcPts val="0"/>
                        </a:spcAft>
                      </a:pPr>
                      <a:r>
                        <a:rPr lang="en-US" sz="1400" b="1" dirty="0">
                          <a:effectLst/>
                        </a:rPr>
                        <a:t>Total</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kern="1200" dirty="0">
                          <a:solidFill>
                            <a:schemeClr val="dk1"/>
                          </a:solidFill>
                          <a:effectLst/>
                        </a:rPr>
                        <a:t>3,651</a:t>
                      </a:r>
                      <a:endParaRPr lang="en-US" sz="1400" b="0" kern="1200" dirty="0">
                        <a:solidFill>
                          <a:schemeClr val="dk1"/>
                        </a:solidFill>
                        <a:effectLst/>
                        <a:latin typeface="+mn-lt"/>
                        <a:ea typeface="+mn-ea"/>
                        <a:cs typeface="+mn-cs"/>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4,074</a:t>
                      </a:r>
                      <a:endParaRPr lang="en-US" sz="18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205801847"/>
                  </a:ext>
                </a:extLst>
              </a:tr>
            </a:tbl>
          </a:graphicData>
        </a:graphic>
      </p:graphicFrame>
      <p:sp>
        <p:nvSpPr>
          <p:cNvPr id="12" name="TextBox 11">
            <a:extLst>
              <a:ext uri="{FF2B5EF4-FFF2-40B4-BE49-F238E27FC236}">
                <a16:creationId xmlns:a16="http://schemas.microsoft.com/office/drawing/2014/main" id="{1EBE9CB1-A580-9AD5-3D72-8EF5019737F4}"/>
              </a:ext>
            </a:extLst>
          </p:cNvPr>
          <p:cNvSpPr txBox="1"/>
          <p:nvPr/>
        </p:nvSpPr>
        <p:spPr>
          <a:xfrm>
            <a:off x="478465" y="5095841"/>
            <a:ext cx="11281392" cy="1292662"/>
          </a:xfrm>
          <a:prstGeom prst="rect">
            <a:avLst/>
          </a:prstGeom>
          <a:noFill/>
        </p:spPr>
        <p:txBody>
          <a:bodyPr wrap="square">
            <a:spAutoFit/>
          </a:bodyPr>
          <a:lstStyle/>
          <a:p>
            <a:pPr marL="457200" indent="-457200">
              <a:buFont typeface="Arial" panose="020B0604020202020204" pitchFamily="34" charset="0"/>
              <a:buChar char="•"/>
            </a:pPr>
            <a:r>
              <a:rPr lang="en-US" sz="2600" dirty="0"/>
              <a:t>If PBG station had existed in 2019, along with Aventura and Boca Raton, the total boarding and alighting at PBG station would have been </a:t>
            </a:r>
            <a:r>
              <a:rPr lang="en-US" sz="2600" b="1" dirty="0"/>
              <a:t>~500</a:t>
            </a:r>
            <a:r>
              <a:rPr lang="en-US" sz="2600" dirty="0"/>
              <a:t>.</a:t>
            </a:r>
          </a:p>
          <a:p>
            <a:endParaRPr lang="en-US" sz="2600" dirty="0"/>
          </a:p>
        </p:txBody>
      </p:sp>
      <p:graphicFrame>
        <p:nvGraphicFramePr>
          <p:cNvPr id="3" name="Content Placeholder 5">
            <a:extLst>
              <a:ext uri="{FF2B5EF4-FFF2-40B4-BE49-F238E27FC236}">
                <a16:creationId xmlns:a16="http://schemas.microsoft.com/office/drawing/2014/main" id="{781BFDD7-370A-605D-334A-724A2249A33D}"/>
              </a:ext>
            </a:extLst>
          </p:cNvPr>
          <p:cNvGraphicFramePr>
            <a:graphicFrameLocks/>
          </p:cNvGraphicFramePr>
          <p:nvPr>
            <p:extLst>
              <p:ext uri="{D42A27DB-BD31-4B8C-83A1-F6EECF244321}">
                <p14:modId xmlns:p14="http://schemas.microsoft.com/office/powerpoint/2010/main" val="331154349"/>
              </p:ext>
            </p:extLst>
          </p:nvPr>
        </p:nvGraphicFramePr>
        <p:xfrm>
          <a:off x="6206168" y="1426869"/>
          <a:ext cx="4100623" cy="3274349"/>
        </p:xfrm>
        <a:graphic>
          <a:graphicData uri="http://schemas.openxmlformats.org/drawingml/2006/table">
            <a:tbl>
              <a:tblPr firstRow="1" firstCol="1" bandRow="1">
                <a:tableStyleId>{EB9631B5-78F2-41C9-869B-9F39066F8104}</a:tableStyleId>
              </a:tblPr>
              <a:tblGrid>
                <a:gridCol w="1739747">
                  <a:extLst>
                    <a:ext uri="{9D8B030D-6E8A-4147-A177-3AD203B41FA5}">
                      <a16:colId xmlns:a16="http://schemas.microsoft.com/office/drawing/2014/main" val="2464637292"/>
                    </a:ext>
                  </a:extLst>
                </a:gridCol>
                <a:gridCol w="1009275">
                  <a:extLst>
                    <a:ext uri="{9D8B030D-6E8A-4147-A177-3AD203B41FA5}">
                      <a16:colId xmlns:a16="http://schemas.microsoft.com/office/drawing/2014/main" val="2682725234"/>
                    </a:ext>
                  </a:extLst>
                </a:gridCol>
                <a:gridCol w="1351601">
                  <a:extLst>
                    <a:ext uri="{9D8B030D-6E8A-4147-A177-3AD203B41FA5}">
                      <a16:colId xmlns:a16="http://schemas.microsoft.com/office/drawing/2014/main" val="3081216685"/>
                    </a:ext>
                  </a:extLst>
                </a:gridCol>
              </a:tblGrid>
              <a:tr h="307989">
                <a:tc gridSpan="3">
                  <a:txBody>
                    <a:bodyPr/>
                    <a:lstStyle/>
                    <a:p>
                      <a:pPr marL="0" marR="0" algn="ctr">
                        <a:lnSpc>
                          <a:spcPct val="107000"/>
                        </a:lnSpc>
                        <a:spcBef>
                          <a:spcPts val="0"/>
                        </a:spcBef>
                        <a:spcAft>
                          <a:spcPts val="0"/>
                        </a:spcAft>
                      </a:pPr>
                      <a:r>
                        <a:rPr lang="en-US" sz="1800" dirty="0">
                          <a:effectLst/>
                        </a:rPr>
                        <a:t>Daily </a:t>
                      </a:r>
                      <a:r>
                        <a:rPr lang="en-US" sz="1800" dirty="0" err="1">
                          <a:effectLst/>
                        </a:rPr>
                        <a:t>Alightings</a:t>
                      </a:r>
                      <a:r>
                        <a:rPr lang="en-US" sz="1800" dirty="0">
                          <a:effectLst/>
                        </a:rPr>
                        <a:t> at Stations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466620138"/>
                  </a:ext>
                </a:extLst>
              </a:tr>
              <a:tr h="418155">
                <a:tc>
                  <a:txBody>
                    <a:bodyPr/>
                    <a:lstStyle/>
                    <a:p>
                      <a:pPr marL="0" marR="0" algn="ctr">
                        <a:lnSpc>
                          <a:spcPct val="107000"/>
                        </a:lnSpc>
                        <a:spcBef>
                          <a:spcPts val="0"/>
                        </a:spcBef>
                        <a:spcAft>
                          <a:spcPts val="0"/>
                        </a:spcAft>
                      </a:pPr>
                      <a:r>
                        <a:rPr lang="en-US" sz="1400" dirty="0">
                          <a:effectLst/>
                        </a:rPr>
                        <a:t>Station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dirty="0">
                          <a:effectLst/>
                        </a:rPr>
                        <a:t>Predicted </a:t>
                      </a:r>
                    </a:p>
                    <a:p>
                      <a:pPr marL="0" marR="0" algn="ctr">
                        <a:lnSpc>
                          <a:spcPct val="107000"/>
                        </a:lnSpc>
                        <a:spcBef>
                          <a:spcPts val="0"/>
                        </a:spcBef>
                        <a:spcAft>
                          <a:spcPts val="0"/>
                        </a:spcAft>
                      </a:pPr>
                      <a:r>
                        <a:rPr lang="en-US" sz="1400" b="0" dirty="0">
                          <a:effectLst/>
                        </a:rPr>
                        <a:t>(5 stations)</a:t>
                      </a:r>
                      <a:endParaRPr lang="en-US" sz="1400" b="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Predicted </a:t>
                      </a:r>
                    </a:p>
                    <a:p>
                      <a:pPr marL="0" marR="0" algn="ctr">
                        <a:lnSpc>
                          <a:spcPct val="107000"/>
                        </a:lnSpc>
                        <a:spcBef>
                          <a:spcPts val="0"/>
                        </a:spcBef>
                        <a:spcAft>
                          <a:spcPts val="0"/>
                        </a:spcAft>
                      </a:pPr>
                      <a:r>
                        <a:rPr lang="en-US" sz="1400" b="1" dirty="0">
                          <a:effectLst/>
                        </a:rPr>
                        <a:t>(6 stations)</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06661662"/>
                  </a:ext>
                </a:extLst>
              </a:tr>
              <a:tr h="307989">
                <a:tc>
                  <a:txBody>
                    <a:bodyPr/>
                    <a:lstStyle/>
                    <a:p>
                      <a:pPr marL="0" marR="0" algn="ctr">
                        <a:lnSpc>
                          <a:spcPct val="107000"/>
                        </a:lnSpc>
                        <a:spcBef>
                          <a:spcPts val="0"/>
                        </a:spcBef>
                        <a:spcAft>
                          <a:spcPts val="0"/>
                        </a:spcAft>
                      </a:pPr>
                      <a:r>
                        <a:rPr lang="en-US" sz="1400" dirty="0">
                          <a:effectLst/>
                        </a:rPr>
                        <a:t>Miami</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1,175</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1,246</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377954639"/>
                  </a:ext>
                </a:extLst>
              </a:tr>
              <a:tr h="307989">
                <a:tc>
                  <a:txBody>
                    <a:bodyPr/>
                    <a:lstStyle/>
                    <a:p>
                      <a:pPr marL="0" marR="0" algn="ctr">
                        <a:lnSpc>
                          <a:spcPct val="107000"/>
                        </a:lnSpc>
                        <a:spcBef>
                          <a:spcPts val="0"/>
                        </a:spcBef>
                        <a:spcAft>
                          <a:spcPts val="0"/>
                        </a:spcAft>
                      </a:pPr>
                      <a:r>
                        <a:rPr lang="en-US" sz="1400" dirty="0">
                          <a:effectLst/>
                        </a:rPr>
                        <a:t>Aventura</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736</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781</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164840655"/>
                  </a:ext>
                </a:extLst>
              </a:tr>
              <a:tr h="307989">
                <a:tc>
                  <a:txBody>
                    <a:bodyPr/>
                    <a:lstStyle/>
                    <a:p>
                      <a:pPr marL="0" marR="0" algn="ctr">
                        <a:lnSpc>
                          <a:spcPct val="107000"/>
                        </a:lnSpc>
                        <a:spcBef>
                          <a:spcPts val="0"/>
                        </a:spcBef>
                        <a:spcAft>
                          <a:spcPts val="0"/>
                        </a:spcAft>
                      </a:pPr>
                      <a:r>
                        <a:rPr lang="en-US" sz="1400" dirty="0">
                          <a:effectLst/>
                        </a:rPr>
                        <a:t>Fort Lauderdale</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1,022</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1,084</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1797392659"/>
                  </a:ext>
                </a:extLst>
              </a:tr>
              <a:tr h="307989">
                <a:tc>
                  <a:txBody>
                    <a:bodyPr/>
                    <a:lstStyle/>
                    <a:p>
                      <a:pPr marL="0" marR="0" algn="ctr">
                        <a:lnSpc>
                          <a:spcPct val="107000"/>
                        </a:lnSpc>
                        <a:spcBef>
                          <a:spcPts val="0"/>
                        </a:spcBef>
                        <a:spcAft>
                          <a:spcPts val="0"/>
                        </a:spcAft>
                      </a:pPr>
                      <a:r>
                        <a:rPr lang="en-US" sz="1400" dirty="0">
                          <a:effectLst/>
                        </a:rPr>
                        <a:t>Boca Raton</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499</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529</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1168168445"/>
                  </a:ext>
                </a:extLst>
              </a:tr>
              <a:tr h="307989">
                <a:tc>
                  <a:txBody>
                    <a:bodyPr/>
                    <a:lstStyle/>
                    <a:p>
                      <a:pPr marL="0" marR="0" algn="ctr">
                        <a:lnSpc>
                          <a:spcPct val="107000"/>
                        </a:lnSpc>
                        <a:spcBef>
                          <a:spcPts val="0"/>
                        </a:spcBef>
                        <a:spcAft>
                          <a:spcPts val="0"/>
                        </a:spcAft>
                      </a:pPr>
                      <a:r>
                        <a:rPr lang="en-US" sz="1400" dirty="0">
                          <a:effectLst/>
                        </a:rPr>
                        <a:t>West Palm Beach</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algn="ctr" fontAlgn="ctr"/>
                      <a:r>
                        <a:rPr lang="en-US" sz="1400" b="0" kern="1200" dirty="0">
                          <a:solidFill>
                            <a:schemeClr val="dk1"/>
                          </a:solidFill>
                          <a:effectLst/>
                        </a:rPr>
                        <a:t>303</a:t>
                      </a:r>
                      <a:endParaRPr lang="en-US" sz="1400" b="0" kern="1200" dirty="0">
                        <a:solidFill>
                          <a:schemeClr val="dk1"/>
                        </a:solidFill>
                        <a:effectLst/>
                        <a:latin typeface="+mn-lt"/>
                        <a:ea typeface="+mn-ea"/>
                        <a:cs typeface="+mn-cs"/>
                      </a:endParaRPr>
                    </a:p>
                  </a:txBody>
                  <a:tcPr marL="9525" marR="9525" marT="9525" marB="0" anchor="ctr"/>
                </a:tc>
                <a:tc>
                  <a:txBody>
                    <a:bodyPr/>
                    <a:lstStyle/>
                    <a:p>
                      <a:pPr algn="ctr" fontAlgn="ctr"/>
                      <a:r>
                        <a:rPr lang="en-US" sz="1400" b="0" kern="1200" dirty="0">
                          <a:solidFill>
                            <a:schemeClr val="dk1"/>
                          </a:solidFill>
                          <a:effectLst/>
                        </a:rPr>
                        <a:t>267</a:t>
                      </a:r>
                      <a:endParaRPr lang="en-US" sz="1400" b="0" kern="1200" dirty="0">
                        <a:solidFill>
                          <a:schemeClr val="dk1"/>
                        </a:solidFill>
                        <a:effectLst/>
                        <a:latin typeface="+mn-lt"/>
                        <a:ea typeface="+mn-ea"/>
                        <a:cs typeface="+mn-cs"/>
                      </a:endParaRPr>
                    </a:p>
                  </a:txBody>
                  <a:tcPr marL="9525" marR="9525" marT="9525" marB="0" anchor="ctr"/>
                </a:tc>
                <a:extLst>
                  <a:ext uri="{0D108BD9-81ED-4DB2-BD59-A6C34878D82A}">
                    <a16:rowId xmlns:a16="http://schemas.microsoft.com/office/drawing/2014/main" val="3302825142"/>
                  </a:ext>
                </a:extLst>
              </a:tr>
              <a:tr h="307989">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1400" dirty="0">
                          <a:solidFill>
                            <a:schemeClr val="tx1"/>
                          </a:solidFill>
                          <a:effectLst/>
                        </a:rPr>
                        <a:t>Palm Beach Gardens</a:t>
                      </a:r>
                      <a:endParaRPr lang="en-US" sz="14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endParaRPr lang="en-US" sz="1400" b="0" kern="1200" dirty="0">
                        <a:solidFill>
                          <a:schemeClr val="dk1"/>
                        </a:solidFill>
                        <a:effectLst/>
                        <a:latin typeface="+mn-lt"/>
                        <a:ea typeface="+mn-ea"/>
                        <a:cs typeface="+mn-cs"/>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251</a:t>
                      </a:r>
                      <a:endParaRPr lang="en-US" sz="14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319439990"/>
                  </a:ext>
                </a:extLst>
              </a:tr>
              <a:tr h="307989">
                <a:tc>
                  <a:txBody>
                    <a:bodyPr/>
                    <a:lstStyle/>
                    <a:p>
                      <a:pPr marL="0" marR="0" algn="ctr">
                        <a:lnSpc>
                          <a:spcPct val="107000"/>
                        </a:lnSpc>
                        <a:spcBef>
                          <a:spcPts val="0"/>
                        </a:spcBef>
                        <a:spcAft>
                          <a:spcPts val="0"/>
                        </a:spcAft>
                      </a:pPr>
                      <a:r>
                        <a:rPr lang="en-US" sz="1400" b="1" dirty="0">
                          <a:effectLst/>
                        </a:rPr>
                        <a:t>Total</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kern="1200" dirty="0">
                          <a:solidFill>
                            <a:schemeClr val="dk1"/>
                          </a:solidFill>
                          <a:effectLst/>
                        </a:rPr>
                        <a:t>3,735</a:t>
                      </a:r>
                      <a:endParaRPr lang="en-US" sz="1400" b="0" kern="1200" dirty="0">
                        <a:solidFill>
                          <a:schemeClr val="dk1"/>
                        </a:solidFill>
                        <a:effectLst/>
                        <a:latin typeface="+mn-lt"/>
                        <a:ea typeface="+mn-ea"/>
                        <a:cs typeface="+mn-cs"/>
                      </a:endParaRPr>
                    </a:p>
                  </a:txBody>
                  <a:tcPr marL="68580" marR="68580" marT="0" marB="0" anchor="ctr"/>
                </a:tc>
                <a:tc>
                  <a:txBody>
                    <a:bodyPr/>
                    <a:lstStyle/>
                    <a:p>
                      <a:pPr marL="0" marR="0" algn="ctr">
                        <a:lnSpc>
                          <a:spcPct val="107000"/>
                        </a:lnSpc>
                        <a:spcBef>
                          <a:spcPts val="0"/>
                        </a:spcBef>
                        <a:spcAft>
                          <a:spcPts val="0"/>
                        </a:spcAft>
                      </a:pPr>
                      <a:r>
                        <a:rPr lang="en-US" sz="1400" b="1" kern="1200" dirty="0">
                          <a:solidFill>
                            <a:schemeClr val="dk1"/>
                          </a:solidFill>
                          <a:effectLst/>
                        </a:rPr>
                        <a:t>4,158</a:t>
                      </a:r>
                      <a:endParaRPr lang="en-US" sz="18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205801847"/>
                  </a:ext>
                </a:extLst>
              </a:tr>
            </a:tbl>
          </a:graphicData>
        </a:graphic>
      </p:graphicFrame>
    </p:spTree>
    <p:extLst>
      <p:ext uri="{BB962C8B-B14F-4D97-AF65-F5344CB8AC3E}">
        <p14:creationId xmlns:p14="http://schemas.microsoft.com/office/powerpoint/2010/main" val="110935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20631" y="406065"/>
            <a:ext cx="11038664" cy="1508760"/>
          </a:xfrm>
        </p:spPr>
        <p:txBody>
          <a:bodyPr/>
          <a:lstStyle/>
          <a:p>
            <a:r>
              <a:rPr lang="en-US" dirty="0"/>
              <a:t>key factor: </a:t>
            </a:r>
            <a:r>
              <a:rPr lang="en-US" dirty="0">
                <a:solidFill>
                  <a:schemeClr val="accent1"/>
                </a:solidFill>
              </a:rPr>
              <a:t>building use around stations</a:t>
            </a:r>
          </a:p>
        </p:txBody>
      </p:sp>
      <p:graphicFrame>
        <p:nvGraphicFramePr>
          <p:cNvPr id="15" name="Chart 14">
            <a:extLst>
              <a:ext uri="{FF2B5EF4-FFF2-40B4-BE49-F238E27FC236}">
                <a16:creationId xmlns:a16="http://schemas.microsoft.com/office/drawing/2014/main" id="{3E088E0A-E482-A3BC-4919-0D748B936FC8}"/>
              </a:ext>
            </a:extLst>
          </p:cNvPr>
          <p:cNvGraphicFramePr>
            <a:graphicFrameLocks/>
          </p:cNvGraphicFramePr>
          <p:nvPr/>
        </p:nvGraphicFramePr>
        <p:xfrm>
          <a:off x="226495" y="1956944"/>
          <a:ext cx="8513468" cy="4805362"/>
        </p:xfrm>
        <a:graphic>
          <a:graphicData uri="http://schemas.openxmlformats.org/drawingml/2006/chart">
            <c:chart xmlns:c="http://schemas.openxmlformats.org/drawingml/2006/chart" xmlns:r="http://schemas.openxmlformats.org/officeDocument/2006/relationships" r:id="rId3"/>
          </a:graphicData>
        </a:graphic>
      </p:graphicFrame>
      <p:sp>
        <p:nvSpPr>
          <p:cNvPr id="16" name="TextBox 15">
            <a:extLst>
              <a:ext uri="{FF2B5EF4-FFF2-40B4-BE49-F238E27FC236}">
                <a16:creationId xmlns:a16="http://schemas.microsoft.com/office/drawing/2014/main" id="{4E3DC8B0-0139-9B5C-6D3D-C6FA1ECF705D}"/>
              </a:ext>
            </a:extLst>
          </p:cNvPr>
          <p:cNvSpPr txBox="1"/>
          <p:nvPr/>
        </p:nvSpPr>
        <p:spPr>
          <a:xfrm>
            <a:off x="8899451" y="1914825"/>
            <a:ext cx="3157869" cy="4185761"/>
          </a:xfrm>
          <a:prstGeom prst="rect">
            <a:avLst/>
          </a:prstGeom>
          <a:noFill/>
        </p:spPr>
        <p:txBody>
          <a:bodyPr wrap="square">
            <a:spAutoFit/>
          </a:bodyPr>
          <a:lstStyle/>
          <a:p>
            <a:r>
              <a:rPr lang="en-US" sz="2400" dirty="0"/>
              <a:t>All stations except Palm Beach Gardens have a higher proportion of non-SFR building use within 5-mile radius.</a:t>
            </a:r>
          </a:p>
          <a:p>
            <a:endParaRPr lang="en-US" sz="2400" dirty="0"/>
          </a:p>
          <a:p>
            <a:r>
              <a:rPr lang="en-US" sz="2400" dirty="0"/>
              <a:t>This becomes more important when we see building distribution within 5-miles</a:t>
            </a:r>
            <a:r>
              <a:rPr lang="en-US" sz="2600" dirty="0"/>
              <a:t> </a:t>
            </a:r>
          </a:p>
        </p:txBody>
      </p:sp>
      <p:pic>
        <p:nvPicPr>
          <p:cNvPr id="3" name="Picture 2">
            <a:extLst>
              <a:ext uri="{FF2B5EF4-FFF2-40B4-BE49-F238E27FC236}">
                <a16:creationId xmlns:a16="http://schemas.microsoft.com/office/drawing/2014/main" id="{D9C0C725-4112-C04D-630E-C212857F4D7A}"/>
              </a:ext>
            </a:extLst>
          </p:cNvPr>
          <p:cNvPicPr>
            <a:picLocks noChangeAspect="1" noChangeArrowheads="1"/>
          </p:cNvPicPr>
          <p:nvPr/>
        </p:nvPicPr>
        <p:blipFill>
          <a:blip r:embed="rId4">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0" y="6527244"/>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7601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EDA9AD-5E53-4ED5-0CD7-79EAC099F6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52DDCE-2A45-DA1A-7618-D627A2079852}"/>
              </a:ext>
            </a:extLst>
          </p:cNvPr>
          <p:cNvSpPr>
            <a:spLocks noGrp="1"/>
          </p:cNvSpPr>
          <p:nvPr>
            <p:ph type="title"/>
          </p:nvPr>
        </p:nvSpPr>
        <p:spPr>
          <a:xfrm>
            <a:off x="3780865" y="292930"/>
            <a:ext cx="9546597" cy="1508760"/>
          </a:xfrm>
        </p:spPr>
        <p:txBody>
          <a:bodyPr/>
          <a:lstStyle/>
          <a:p>
            <a:r>
              <a:rPr lang="en-US" dirty="0"/>
              <a:t>results: </a:t>
            </a:r>
            <a:r>
              <a:rPr lang="en-US" dirty="0">
                <a:solidFill>
                  <a:schemeClr val="accent1"/>
                </a:solidFill>
              </a:rPr>
              <a:t>reasonableness check</a:t>
            </a:r>
          </a:p>
        </p:txBody>
      </p:sp>
      <p:sp>
        <p:nvSpPr>
          <p:cNvPr id="12" name="TextBox 11">
            <a:extLst>
              <a:ext uri="{FF2B5EF4-FFF2-40B4-BE49-F238E27FC236}">
                <a16:creationId xmlns:a16="http://schemas.microsoft.com/office/drawing/2014/main" id="{1FED169C-58DE-836A-5BC8-A1CE4641B82F}"/>
              </a:ext>
            </a:extLst>
          </p:cNvPr>
          <p:cNvSpPr txBox="1"/>
          <p:nvPr/>
        </p:nvSpPr>
        <p:spPr>
          <a:xfrm>
            <a:off x="455304" y="4710251"/>
            <a:ext cx="11281392" cy="1692771"/>
          </a:xfrm>
          <a:prstGeom prst="rect">
            <a:avLst/>
          </a:prstGeom>
          <a:noFill/>
        </p:spPr>
        <p:txBody>
          <a:bodyPr wrap="square">
            <a:spAutoFit/>
          </a:bodyPr>
          <a:lstStyle/>
          <a:p>
            <a:pPr marL="457200" indent="-457200">
              <a:buFont typeface="Arial" panose="020B0604020202020204" pitchFamily="34" charset="0"/>
              <a:buChar char="•"/>
            </a:pPr>
            <a:r>
              <a:rPr lang="en-US" sz="2600" dirty="0"/>
              <a:t>When ridership from within 1-mile radius of the stations is compared to station activity in that area, the modeled trips from Palm Beach Garden station fall within the reasonable range observed in the rest of the system.</a:t>
            </a:r>
          </a:p>
          <a:p>
            <a:endParaRPr lang="en-US" sz="2600" dirty="0"/>
          </a:p>
        </p:txBody>
      </p:sp>
      <p:graphicFrame>
        <p:nvGraphicFramePr>
          <p:cNvPr id="3" name="Content Placeholder 5">
            <a:extLst>
              <a:ext uri="{FF2B5EF4-FFF2-40B4-BE49-F238E27FC236}">
                <a16:creationId xmlns:a16="http://schemas.microsoft.com/office/drawing/2014/main" id="{FC9C84CF-F54C-6689-0A79-7B4C7B860787}"/>
              </a:ext>
            </a:extLst>
          </p:cNvPr>
          <p:cNvGraphicFramePr>
            <a:graphicFrameLocks/>
          </p:cNvGraphicFramePr>
          <p:nvPr>
            <p:extLst>
              <p:ext uri="{D42A27DB-BD31-4B8C-83A1-F6EECF244321}">
                <p14:modId xmlns:p14="http://schemas.microsoft.com/office/powerpoint/2010/main" val="1546619629"/>
              </p:ext>
            </p:extLst>
          </p:nvPr>
        </p:nvGraphicFramePr>
        <p:xfrm>
          <a:off x="855806" y="1471405"/>
          <a:ext cx="9621746" cy="3030269"/>
        </p:xfrm>
        <a:graphic>
          <a:graphicData uri="http://schemas.openxmlformats.org/drawingml/2006/table">
            <a:tbl>
              <a:tblPr firstRow="1" firstCol="1" bandRow="1">
                <a:tableStyleId>{EB9631B5-78F2-41C9-869B-9F39066F8104}</a:tableStyleId>
              </a:tblPr>
              <a:tblGrid>
                <a:gridCol w="2460295">
                  <a:extLst>
                    <a:ext uri="{9D8B030D-6E8A-4147-A177-3AD203B41FA5}">
                      <a16:colId xmlns:a16="http://schemas.microsoft.com/office/drawing/2014/main" val="2464637292"/>
                    </a:ext>
                  </a:extLst>
                </a:gridCol>
                <a:gridCol w="2100355">
                  <a:extLst>
                    <a:ext uri="{9D8B030D-6E8A-4147-A177-3AD203B41FA5}">
                      <a16:colId xmlns:a16="http://schemas.microsoft.com/office/drawing/2014/main" val="2682725234"/>
                    </a:ext>
                  </a:extLst>
                </a:gridCol>
                <a:gridCol w="2424223">
                  <a:extLst>
                    <a:ext uri="{9D8B030D-6E8A-4147-A177-3AD203B41FA5}">
                      <a16:colId xmlns:a16="http://schemas.microsoft.com/office/drawing/2014/main" val="3081216685"/>
                    </a:ext>
                  </a:extLst>
                </a:gridCol>
                <a:gridCol w="1254642">
                  <a:extLst>
                    <a:ext uri="{9D8B030D-6E8A-4147-A177-3AD203B41FA5}">
                      <a16:colId xmlns:a16="http://schemas.microsoft.com/office/drawing/2014/main" val="1523204585"/>
                    </a:ext>
                  </a:extLst>
                </a:gridCol>
                <a:gridCol w="1382231">
                  <a:extLst>
                    <a:ext uri="{9D8B030D-6E8A-4147-A177-3AD203B41FA5}">
                      <a16:colId xmlns:a16="http://schemas.microsoft.com/office/drawing/2014/main" val="1109165495"/>
                    </a:ext>
                  </a:extLst>
                </a:gridCol>
              </a:tblGrid>
              <a:tr h="351044">
                <a:tc gridSpan="5">
                  <a:txBody>
                    <a:bodyPr/>
                    <a:lstStyle/>
                    <a:p>
                      <a:pPr marL="0" marR="0" algn="ctr">
                        <a:lnSpc>
                          <a:spcPct val="107000"/>
                        </a:lnSpc>
                        <a:spcBef>
                          <a:spcPts val="0"/>
                        </a:spcBef>
                        <a:spcAft>
                          <a:spcPts val="0"/>
                        </a:spcAft>
                      </a:pPr>
                      <a:r>
                        <a:rPr lang="en-US" sz="1800" dirty="0">
                          <a:effectLst/>
                        </a:rPr>
                        <a:t>Reasonableness Check</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tx1"/>
                    </a:solidFill>
                  </a:tcP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466620138"/>
                  </a:ext>
                </a:extLst>
              </a:tr>
              <a:tr h="508267">
                <a:tc>
                  <a:txBody>
                    <a:bodyPr/>
                    <a:lstStyle/>
                    <a:p>
                      <a:pPr marL="0" marR="0" algn="ctr">
                        <a:lnSpc>
                          <a:spcPct val="107000"/>
                        </a:lnSpc>
                        <a:spcBef>
                          <a:spcPts val="0"/>
                        </a:spcBef>
                        <a:spcAft>
                          <a:spcPts val="0"/>
                        </a:spcAft>
                      </a:pPr>
                      <a:r>
                        <a:rPr lang="en-US" sz="1400" dirty="0">
                          <a:effectLst/>
                        </a:rPr>
                        <a:t>Station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tx1"/>
                    </a:solidFill>
                  </a:tcPr>
                </a:tc>
                <a:tc>
                  <a:txBody>
                    <a:bodyPr/>
                    <a:lstStyle/>
                    <a:p>
                      <a:pPr marL="0" marR="0" algn="ctr">
                        <a:lnSpc>
                          <a:spcPct val="107000"/>
                        </a:lnSpc>
                        <a:spcBef>
                          <a:spcPts val="0"/>
                        </a:spcBef>
                        <a:spcAft>
                          <a:spcPts val="0"/>
                        </a:spcAft>
                      </a:pPr>
                      <a:r>
                        <a:rPr lang="en-US" sz="1200" b="1" dirty="0">
                          <a:solidFill>
                            <a:schemeClr val="bg1"/>
                          </a:solidFill>
                          <a:effectLst/>
                        </a:rPr>
                        <a:t>Land Area in 1 Mile of Station</a:t>
                      </a:r>
                      <a:endParaRPr lang="en-US" sz="1200" dirty="0">
                        <a:solidFill>
                          <a:schemeClr val="bg1"/>
                        </a:solidFill>
                        <a:effectLst/>
                      </a:endParaRPr>
                    </a:p>
                    <a:p>
                      <a:pPr marL="0" marR="0" algn="ctr">
                        <a:lnSpc>
                          <a:spcPct val="107000"/>
                        </a:lnSpc>
                        <a:spcBef>
                          <a:spcPts val="0"/>
                        </a:spcBef>
                        <a:spcAft>
                          <a:spcPts val="0"/>
                        </a:spcAft>
                      </a:pPr>
                      <a:r>
                        <a:rPr lang="en-US" sz="1200" b="1" dirty="0">
                          <a:solidFill>
                            <a:schemeClr val="bg1"/>
                          </a:solidFill>
                          <a:effectLst/>
                        </a:rPr>
                        <a:t>(acres)</a:t>
                      </a:r>
                      <a:endParaRPr lang="en-US" sz="1200" dirty="0">
                        <a:solidFill>
                          <a:schemeClr val="bg1"/>
                        </a:solidFill>
                        <a:effectLst/>
                        <a:latin typeface="+mn-lt"/>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1200" b="1" dirty="0">
                          <a:solidFill>
                            <a:schemeClr val="bg1"/>
                          </a:solidFill>
                          <a:effectLst/>
                        </a:rPr>
                        <a:t>Station Activity from SERPM</a:t>
                      </a:r>
                      <a:endParaRPr lang="en-US" sz="1200" dirty="0">
                        <a:solidFill>
                          <a:schemeClr val="bg1"/>
                        </a:solidFill>
                        <a:effectLst/>
                      </a:endParaRPr>
                    </a:p>
                    <a:p>
                      <a:pPr marL="0" marR="0" algn="ctr">
                        <a:lnSpc>
                          <a:spcPct val="107000"/>
                        </a:lnSpc>
                        <a:spcBef>
                          <a:spcPts val="0"/>
                        </a:spcBef>
                        <a:spcAft>
                          <a:spcPts val="0"/>
                        </a:spcAft>
                      </a:pPr>
                      <a:r>
                        <a:rPr lang="en-US" sz="1200" b="1" dirty="0">
                          <a:solidFill>
                            <a:schemeClr val="bg1"/>
                          </a:solidFill>
                          <a:effectLst/>
                        </a:rPr>
                        <a:t>(Existing Pop + Emp)</a:t>
                      </a:r>
                      <a:endParaRPr lang="en-US" sz="1200" dirty="0">
                        <a:solidFill>
                          <a:schemeClr val="bg1"/>
                        </a:solidFill>
                        <a:effectLst/>
                        <a:latin typeface="+mn-lt"/>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1200" b="1" dirty="0">
                          <a:solidFill>
                            <a:schemeClr val="bg1"/>
                          </a:solidFill>
                          <a:effectLst/>
                        </a:rPr>
                        <a:t>Modeled Trips within 1 mi</a:t>
                      </a:r>
                      <a:endParaRPr lang="en-US" sz="1200" dirty="0">
                        <a:solidFill>
                          <a:schemeClr val="bg1"/>
                        </a:solidFill>
                        <a:effectLst/>
                        <a:latin typeface="+mn-lt"/>
                        <a:ea typeface="Calibri" panose="020F0502020204030204" pitchFamily="34" charset="0"/>
                        <a:cs typeface="Arial" panose="020B0604020202020204" pitchFamily="34" charset="0"/>
                      </a:endParaRPr>
                    </a:p>
                  </a:txBody>
                  <a:tcPr marL="68580" marR="68580" marT="0" marB="0">
                    <a:solidFill>
                      <a:schemeClr val="tx1"/>
                    </a:solidFill>
                  </a:tcPr>
                </a:tc>
                <a:tc>
                  <a:txBody>
                    <a:bodyPr/>
                    <a:lstStyle/>
                    <a:p>
                      <a:pPr marL="0" marR="0" algn="ctr">
                        <a:lnSpc>
                          <a:spcPct val="107000"/>
                        </a:lnSpc>
                        <a:spcBef>
                          <a:spcPts val="0"/>
                        </a:spcBef>
                        <a:spcAft>
                          <a:spcPts val="0"/>
                        </a:spcAft>
                      </a:pPr>
                      <a:r>
                        <a:rPr lang="en-US" sz="1200" b="1" dirty="0">
                          <a:solidFill>
                            <a:schemeClr val="bg1"/>
                          </a:solidFill>
                          <a:effectLst/>
                        </a:rPr>
                        <a:t>Trips/1000 </a:t>
                      </a:r>
                    </a:p>
                    <a:p>
                      <a:pPr marL="0" marR="0" algn="ctr">
                        <a:lnSpc>
                          <a:spcPct val="107000"/>
                        </a:lnSpc>
                        <a:spcBef>
                          <a:spcPts val="0"/>
                        </a:spcBef>
                        <a:spcAft>
                          <a:spcPts val="0"/>
                        </a:spcAft>
                      </a:pPr>
                      <a:r>
                        <a:rPr lang="en-US" sz="1200" b="1" dirty="0">
                          <a:solidFill>
                            <a:schemeClr val="bg1"/>
                          </a:solidFill>
                          <a:effectLst/>
                        </a:rPr>
                        <a:t>(Emp + Pop)</a:t>
                      </a:r>
                      <a:endParaRPr lang="en-US" sz="1200" dirty="0">
                        <a:solidFill>
                          <a:schemeClr val="bg1"/>
                        </a:solidFill>
                        <a:effectLst/>
                        <a:latin typeface="+mn-lt"/>
                        <a:ea typeface="Calibri" panose="020F0502020204030204" pitchFamily="34" charset="0"/>
                        <a:cs typeface="Arial" panose="020B0604020202020204" pitchFamily="34" charset="0"/>
                      </a:endParaRPr>
                    </a:p>
                  </a:txBody>
                  <a:tcPr marL="68580" marR="68580" marT="0" marB="0">
                    <a:solidFill>
                      <a:schemeClr val="tx1"/>
                    </a:solidFill>
                  </a:tcPr>
                </a:tc>
                <a:extLst>
                  <a:ext uri="{0D108BD9-81ED-4DB2-BD59-A6C34878D82A}">
                    <a16:rowId xmlns:a16="http://schemas.microsoft.com/office/drawing/2014/main" val="3306661662"/>
                  </a:ext>
                </a:extLst>
              </a:tr>
              <a:tr h="351044">
                <a:tc>
                  <a:txBody>
                    <a:bodyPr/>
                    <a:lstStyle/>
                    <a:p>
                      <a:pPr marL="0" marR="0" algn="ctr">
                        <a:lnSpc>
                          <a:spcPct val="107000"/>
                        </a:lnSpc>
                        <a:spcBef>
                          <a:spcPts val="0"/>
                        </a:spcBef>
                        <a:spcAft>
                          <a:spcPts val="0"/>
                        </a:spcAft>
                      </a:pPr>
                      <a:r>
                        <a:rPr lang="en-US" sz="1400" dirty="0">
                          <a:effectLst/>
                        </a:rPr>
                        <a:t>Miami</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tx1"/>
                    </a:solidFill>
                  </a:tcPr>
                </a:tc>
                <a:tc>
                  <a:txBody>
                    <a:bodyPr/>
                    <a:lstStyle/>
                    <a:p>
                      <a:pPr marL="0" marR="0" algn="ctr">
                        <a:lnSpc>
                          <a:spcPct val="107000"/>
                        </a:lnSpc>
                        <a:spcBef>
                          <a:spcPts val="0"/>
                        </a:spcBef>
                        <a:spcAft>
                          <a:spcPts val="0"/>
                        </a:spcAft>
                      </a:pPr>
                      <a:r>
                        <a:rPr lang="en-US" sz="1400" b="0" dirty="0">
                          <a:solidFill>
                            <a:srgbClr val="000000"/>
                          </a:solidFill>
                          <a:effectLst/>
                        </a:rPr>
                        <a:t>1,710</a:t>
                      </a:r>
                      <a:endParaRPr lang="en-US" sz="1400" b="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a:solidFill>
                            <a:srgbClr val="000000"/>
                          </a:solidFill>
                          <a:effectLst/>
                        </a:rPr>
                        <a:t>118,443</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a:solidFill>
                            <a:srgbClr val="000000"/>
                          </a:solidFill>
                          <a:effectLst/>
                        </a:rPr>
                        <a:t>302</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solidFill>
                            <a:srgbClr val="000000"/>
                          </a:solidFill>
                          <a:effectLst/>
                        </a:rPr>
                        <a:t>2.5</a:t>
                      </a:r>
                      <a:endParaRPr lang="en-US" sz="14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77954639"/>
                  </a:ext>
                </a:extLst>
              </a:tr>
              <a:tr h="351044">
                <a:tc>
                  <a:txBody>
                    <a:bodyPr/>
                    <a:lstStyle/>
                    <a:p>
                      <a:pPr marL="0" marR="0" algn="ctr">
                        <a:lnSpc>
                          <a:spcPct val="107000"/>
                        </a:lnSpc>
                        <a:spcBef>
                          <a:spcPts val="0"/>
                        </a:spcBef>
                        <a:spcAft>
                          <a:spcPts val="0"/>
                        </a:spcAft>
                      </a:pPr>
                      <a:r>
                        <a:rPr lang="en-US" sz="1400" dirty="0">
                          <a:effectLst/>
                        </a:rPr>
                        <a:t>Aventura</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tx1"/>
                    </a:solidFill>
                  </a:tcPr>
                </a:tc>
                <a:tc>
                  <a:txBody>
                    <a:bodyPr/>
                    <a:lstStyle/>
                    <a:p>
                      <a:pPr marL="0" marR="0" algn="ctr">
                        <a:lnSpc>
                          <a:spcPct val="107000"/>
                        </a:lnSpc>
                        <a:spcBef>
                          <a:spcPts val="0"/>
                        </a:spcBef>
                        <a:spcAft>
                          <a:spcPts val="0"/>
                        </a:spcAft>
                      </a:pPr>
                      <a:r>
                        <a:rPr lang="en-US" sz="1400" b="0">
                          <a:solidFill>
                            <a:srgbClr val="000000"/>
                          </a:solidFill>
                          <a:effectLst/>
                        </a:rPr>
                        <a:t>1,825</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dirty="0">
                          <a:solidFill>
                            <a:srgbClr val="000000"/>
                          </a:solidFill>
                          <a:effectLst/>
                        </a:rPr>
                        <a:t>42,947</a:t>
                      </a:r>
                      <a:endParaRPr lang="en-US" sz="1400" b="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a:solidFill>
                            <a:srgbClr val="000000"/>
                          </a:solidFill>
                          <a:effectLst/>
                        </a:rPr>
                        <a:t>74</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solidFill>
                            <a:srgbClr val="000000"/>
                          </a:solidFill>
                          <a:effectLst/>
                        </a:rPr>
                        <a:t>1.7</a:t>
                      </a:r>
                      <a:endParaRPr lang="en-US" sz="14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164840655"/>
                  </a:ext>
                </a:extLst>
              </a:tr>
              <a:tr h="351044">
                <a:tc>
                  <a:txBody>
                    <a:bodyPr/>
                    <a:lstStyle/>
                    <a:p>
                      <a:pPr marL="0" marR="0" algn="ctr">
                        <a:lnSpc>
                          <a:spcPct val="107000"/>
                        </a:lnSpc>
                        <a:spcBef>
                          <a:spcPts val="0"/>
                        </a:spcBef>
                        <a:spcAft>
                          <a:spcPts val="0"/>
                        </a:spcAft>
                      </a:pPr>
                      <a:r>
                        <a:rPr lang="en-US" sz="1400" dirty="0">
                          <a:effectLst/>
                        </a:rPr>
                        <a:t>Fort Lauderdale</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tx1"/>
                    </a:solidFill>
                  </a:tcPr>
                </a:tc>
                <a:tc>
                  <a:txBody>
                    <a:bodyPr/>
                    <a:lstStyle/>
                    <a:p>
                      <a:pPr marL="0" marR="0" algn="ctr">
                        <a:lnSpc>
                          <a:spcPct val="107000"/>
                        </a:lnSpc>
                        <a:spcBef>
                          <a:spcPts val="0"/>
                        </a:spcBef>
                        <a:spcAft>
                          <a:spcPts val="0"/>
                        </a:spcAft>
                      </a:pPr>
                      <a:r>
                        <a:rPr lang="en-US" sz="1400" b="0" dirty="0">
                          <a:solidFill>
                            <a:srgbClr val="000000"/>
                          </a:solidFill>
                          <a:effectLst/>
                        </a:rPr>
                        <a:t>2,009</a:t>
                      </a:r>
                      <a:endParaRPr lang="en-US" sz="1400" b="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a:solidFill>
                            <a:srgbClr val="000000"/>
                          </a:solidFill>
                          <a:effectLst/>
                        </a:rPr>
                        <a:t>63,638</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dirty="0">
                          <a:solidFill>
                            <a:srgbClr val="000000"/>
                          </a:solidFill>
                          <a:effectLst/>
                        </a:rPr>
                        <a:t>220</a:t>
                      </a:r>
                      <a:endParaRPr lang="en-US" sz="1400" b="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solidFill>
                            <a:srgbClr val="000000"/>
                          </a:solidFill>
                          <a:effectLst/>
                        </a:rPr>
                        <a:t>3.5</a:t>
                      </a:r>
                      <a:endParaRPr lang="en-US" sz="14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797392659"/>
                  </a:ext>
                </a:extLst>
              </a:tr>
              <a:tr h="351044">
                <a:tc>
                  <a:txBody>
                    <a:bodyPr/>
                    <a:lstStyle/>
                    <a:p>
                      <a:pPr marL="0" marR="0" algn="ctr">
                        <a:lnSpc>
                          <a:spcPct val="107000"/>
                        </a:lnSpc>
                        <a:spcBef>
                          <a:spcPts val="0"/>
                        </a:spcBef>
                        <a:spcAft>
                          <a:spcPts val="0"/>
                        </a:spcAft>
                      </a:pPr>
                      <a:r>
                        <a:rPr lang="en-US" sz="1400" dirty="0">
                          <a:effectLst/>
                        </a:rPr>
                        <a:t>Boca Raton</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tx1"/>
                    </a:solidFill>
                  </a:tcPr>
                </a:tc>
                <a:tc>
                  <a:txBody>
                    <a:bodyPr/>
                    <a:lstStyle/>
                    <a:p>
                      <a:pPr marL="0" marR="0" algn="ctr">
                        <a:lnSpc>
                          <a:spcPct val="107000"/>
                        </a:lnSpc>
                        <a:spcBef>
                          <a:spcPts val="0"/>
                        </a:spcBef>
                        <a:spcAft>
                          <a:spcPts val="0"/>
                        </a:spcAft>
                      </a:pPr>
                      <a:r>
                        <a:rPr lang="en-US" sz="1400" b="0">
                          <a:solidFill>
                            <a:srgbClr val="000000"/>
                          </a:solidFill>
                          <a:effectLst/>
                        </a:rPr>
                        <a:t>1,954</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a:solidFill>
                            <a:srgbClr val="000000"/>
                          </a:solidFill>
                          <a:effectLst/>
                        </a:rPr>
                        <a:t>35,637</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dirty="0">
                          <a:solidFill>
                            <a:srgbClr val="000000"/>
                          </a:solidFill>
                          <a:effectLst/>
                        </a:rPr>
                        <a:t>92</a:t>
                      </a:r>
                      <a:endParaRPr lang="en-US" sz="1400" b="0" dirty="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solidFill>
                            <a:srgbClr val="000000"/>
                          </a:solidFill>
                          <a:effectLst/>
                        </a:rPr>
                        <a:t>2.6</a:t>
                      </a:r>
                      <a:endParaRPr lang="en-US" sz="14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168168445"/>
                  </a:ext>
                </a:extLst>
              </a:tr>
              <a:tr h="351044">
                <a:tc>
                  <a:txBody>
                    <a:bodyPr/>
                    <a:lstStyle/>
                    <a:p>
                      <a:pPr marL="0" marR="0" algn="ctr">
                        <a:lnSpc>
                          <a:spcPct val="107000"/>
                        </a:lnSpc>
                        <a:spcBef>
                          <a:spcPts val="0"/>
                        </a:spcBef>
                        <a:spcAft>
                          <a:spcPts val="0"/>
                        </a:spcAft>
                      </a:pPr>
                      <a:r>
                        <a:rPr lang="en-US" sz="1400" dirty="0">
                          <a:effectLst/>
                        </a:rPr>
                        <a:t>West Palm Beach</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tx1"/>
                    </a:solidFill>
                  </a:tcPr>
                </a:tc>
                <a:tc>
                  <a:txBody>
                    <a:bodyPr/>
                    <a:lstStyle/>
                    <a:p>
                      <a:pPr marL="0" marR="0" algn="ctr">
                        <a:lnSpc>
                          <a:spcPct val="107000"/>
                        </a:lnSpc>
                        <a:spcBef>
                          <a:spcPts val="0"/>
                        </a:spcBef>
                        <a:spcAft>
                          <a:spcPts val="0"/>
                        </a:spcAft>
                      </a:pPr>
                      <a:r>
                        <a:rPr lang="en-US" sz="1400" b="0">
                          <a:solidFill>
                            <a:srgbClr val="000000"/>
                          </a:solidFill>
                          <a:effectLst/>
                        </a:rPr>
                        <a:t>1,426</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a:solidFill>
                            <a:srgbClr val="000000"/>
                          </a:solidFill>
                          <a:effectLst/>
                        </a:rPr>
                        <a:t>41,455</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a:solidFill>
                            <a:srgbClr val="000000"/>
                          </a:solidFill>
                          <a:effectLst/>
                        </a:rPr>
                        <a:t>83</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solidFill>
                            <a:srgbClr val="000000"/>
                          </a:solidFill>
                          <a:effectLst/>
                        </a:rPr>
                        <a:t>2.0</a:t>
                      </a:r>
                      <a:endParaRPr lang="en-US" sz="14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02825142"/>
                  </a:ext>
                </a:extLst>
              </a:tr>
              <a:tr h="351044">
                <a:tc>
                  <a:txBody>
                    <a:bodyPr/>
                    <a:lstStyle/>
                    <a:p>
                      <a:pPr marL="0" marR="0" lvl="0" indent="0" algn="ctr" defTabSz="914400" rtl="0" eaLnBrk="1" fontAlgn="auto" latinLnBrk="0" hangingPunct="1">
                        <a:lnSpc>
                          <a:spcPct val="107000"/>
                        </a:lnSpc>
                        <a:spcBef>
                          <a:spcPts val="0"/>
                        </a:spcBef>
                        <a:spcAft>
                          <a:spcPts val="0"/>
                        </a:spcAft>
                        <a:buClrTx/>
                        <a:buSzTx/>
                        <a:buFontTx/>
                        <a:buNone/>
                        <a:tabLst/>
                        <a:defRPr/>
                      </a:pPr>
                      <a:r>
                        <a:rPr lang="en-US" sz="1400" dirty="0">
                          <a:effectLst/>
                        </a:rPr>
                        <a:t>Palm Beach Gardens</a:t>
                      </a:r>
                      <a:endParaRPr lang="en-US" sz="14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solidFill>
                      <a:schemeClr val="tx1"/>
                    </a:solidFill>
                  </a:tcPr>
                </a:tc>
                <a:tc>
                  <a:txBody>
                    <a:bodyPr/>
                    <a:lstStyle/>
                    <a:p>
                      <a:pPr marL="0" marR="0" algn="ctr">
                        <a:lnSpc>
                          <a:spcPct val="107000"/>
                        </a:lnSpc>
                        <a:spcBef>
                          <a:spcPts val="0"/>
                        </a:spcBef>
                        <a:spcAft>
                          <a:spcPts val="0"/>
                        </a:spcAft>
                      </a:pPr>
                      <a:r>
                        <a:rPr lang="en-US" sz="1400" b="0">
                          <a:solidFill>
                            <a:srgbClr val="000000"/>
                          </a:solidFill>
                          <a:effectLst/>
                        </a:rPr>
                        <a:t>2,006</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a:solidFill>
                            <a:srgbClr val="000000"/>
                          </a:solidFill>
                          <a:effectLst/>
                        </a:rPr>
                        <a:t>23,145</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0">
                          <a:solidFill>
                            <a:srgbClr val="000000"/>
                          </a:solidFill>
                          <a:effectLst/>
                        </a:rPr>
                        <a:t>54</a:t>
                      </a:r>
                      <a:endParaRPr lang="en-US" sz="1400" b="0">
                        <a:effectLst/>
                        <a:latin typeface="+mn-lt"/>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solidFill>
                            <a:srgbClr val="000000"/>
                          </a:solidFill>
                          <a:effectLst/>
                        </a:rPr>
                        <a:t>2.3</a:t>
                      </a:r>
                      <a:endParaRPr lang="en-US" sz="1400" b="1" dirty="0">
                        <a:effectLst/>
                        <a:latin typeface="+mn-lt"/>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319439990"/>
                  </a:ext>
                </a:extLst>
              </a:tr>
            </a:tbl>
          </a:graphicData>
        </a:graphic>
      </p:graphicFrame>
      <p:pic>
        <p:nvPicPr>
          <p:cNvPr id="4" name="Picture 2">
            <a:extLst>
              <a:ext uri="{FF2B5EF4-FFF2-40B4-BE49-F238E27FC236}">
                <a16:creationId xmlns:a16="http://schemas.microsoft.com/office/drawing/2014/main" id="{26E70F87-E86C-F1EA-379A-567ABCBCDD25}"/>
              </a:ext>
            </a:extLst>
          </p:cNvPr>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21643" y="6428480"/>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72956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65154" y="446568"/>
            <a:ext cx="5926846" cy="972000"/>
          </a:xfrm>
        </p:spPr>
        <p:txBody>
          <a:bodyPr/>
          <a:lstStyle/>
          <a:p>
            <a:r>
              <a:rPr lang="en-US" dirty="0"/>
              <a:t>summary: </a:t>
            </a:r>
            <a:r>
              <a:rPr lang="en-US" dirty="0">
                <a:solidFill>
                  <a:schemeClr val="accent1"/>
                </a:solidFill>
              </a:rPr>
              <a:t>thumbs up</a:t>
            </a:r>
          </a:p>
        </p:txBody>
      </p:sp>
      <p:sp>
        <p:nvSpPr>
          <p:cNvPr id="4" name="Content Placeholder 3">
            <a:extLst>
              <a:ext uri="{FF2B5EF4-FFF2-40B4-BE49-F238E27FC236}">
                <a16:creationId xmlns:a16="http://schemas.microsoft.com/office/drawing/2014/main" id="{E1320E18-37A5-0D25-D93A-74DCB8769ECB}"/>
              </a:ext>
            </a:extLst>
          </p:cNvPr>
          <p:cNvSpPr>
            <a:spLocks noGrp="1"/>
          </p:cNvSpPr>
          <p:nvPr>
            <p:ph idx="1"/>
          </p:nvPr>
        </p:nvSpPr>
        <p:spPr>
          <a:xfrm>
            <a:off x="342900" y="1674062"/>
            <a:ext cx="9784080" cy="4399753"/>
          </a:xfrm>
        </p:spPr>
        <p:txBody>
          <a:bodyPr>
            <a:normAutofit fontScale="92500" lnSpcReduction="10000"/>
          </a:bodyPr>
          <a:lstStyle/>
          <a:p>
            <a:r>
              <a:rPr lang="en-US" sz="2800" dirty="0"/>
              <a:t>Random Forest is a powerful method to provide</a:t>
            </a:r>
            <a:br>
              <a:rPr lang="en-US" sz="2800" dirty="0"/>
            </a:br>
            <a:r>
              <a:rPr lang="en-US" sz="2800" dirty="0"/>
              <a:t> reasonable and quick forecasts</a:t>
            </a:r>
          </a:p>
          <a:p>
            <a:r>
              <a:rPr lang="en-US" sz="2800" dirty="0"/>
              <a:t>Can be used where existing ridership is established enough to provide good ‘training data’ for the model</a:t>
            </a:r>
          </a:p>
          <a:p>
            <a:r>
              <a:rPr lang="en-US" sz="2800" dirty="0"/>
              <a:t>Useful for preliminary analysis. </a:t>
            </a:r>
          </a:p>
          <a:p>
            <a:pPr lvl="1"/>
            <a:r>
              <a:rPr lang="en-US" sz="2800" dirty="0"/>
              <a:t>Provides basis for additional analysis.</a:t>
            </a:r>
          </a:p>
          <a:p>
            <a:r>
              <a:rPr lang="en-US" sz="2800" dirty="0"/>
              <a:t>Not ideal for future conditions unless training data </a:t>
            </a:r>
            <a:br>
              <a:rPr lang="en-US" sz="2800" dirty="0"/>
            </a:br>
            <a:r>
              <a:rPr lang="en-US" sz="2800" dirty="0"/>
              <a:t>has attributes that can be forecasted into the future</a:t>
            </a:r>
          </a:p>
          <a:p>
            <a:r>
              <a:rPr lang="en-US" sz="2800" dirty="0"/>
              <a:t>Needs additional reasonableness checks</a:t>
            </a:r>
          </a:p>
          <a:p>
            <a:endParaRPr lang="en-US" sz="2800" dirty="0"/>
          </a:p>
        </p:txBody>
      </p:sp>
      <p:pic>
        <p:nvPicPr>
          <p:cNvPr id="6" name="Picture 5" descr="A close-up of a person giving thumbs up&#10;&#10;AI-generated content may be incorrect.">
            <a:extLst>
              <a:ext uri="{FF2B5EF4-FFF2-40B4-BE49-F238E27FC236}">
                <a16:creationId xmlns:a16="http://schemas.microsoft.com/office/drawing/2014/main" id="{C348E31E-E30B-02F7-24D7-0FF7FED3F6E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500354" y="3647314"/>
            <a:ext cx="3253251" cy="2171007"/>
          </a:xfrm>
          <a:prstGeom prst="rect">
            <a:avLst/>
          </a:prstGeom>
          <a:ln>
            <a:solidFill>
              <a:schemeClr val="tx1"/>
            </a:solidFill>
          </a:ln>
        </p:spPr>
      </p:pic>
      <p:sp>
        <p:nvSpPr>
          <p:cNvPr id="7" name="TextBox 6">
            <a:extLst>
              <a:ext uri="{FF2B5EF4-FFF2-40B4-BE49-F238E27FC236}">
                <a16:creationId xmlns:a16="http://schemas.microsoft.com/office/drawing/2014/main" id="{6E5FEEDA-91F4-E67B-50C7-29FF66267AD8}"/>
              </a:ext>
            </a:extLst>
          </p:cNvPr>
          <p:cNvSpPr txBox="1"/>
          <p:nvPr/>
        </p:nvSpPr>
        <p:spPr>
          <a:xfrm>
            <a:off x="8940800" y="6480188"/>
            <a:ext cx="3078757" cy="230832"/>
          </a:xfrm>
          <a:prstGeom prst="rect">
            <a:avLst/>
          </a:prstGeom>
          <a:noFill/>
        </p:spPr>
        <p:txBody>
          <a:bodyPr wrap="square" rtlCol="0">
            <a:spAutoFit/>
          </a:bodyPr>
          <a:lstStyle/>
          <a:p>
            <a:r>
              <a:rPr lang="en-US" sz="900" dirty="0">
                <a:hlinkClick r:id="rId4" tooltip="https://www.flickr.com/photos/62337512@N00/3958637561/"/>
              </a:rPr>
              <a:t>This Photo</a:t>
            </a:r>
            <a:r>
              <a:rPr lang="en-US" sz="900" dirty="0"/>
              <a:t> by Unknown Author is licensed under </a:t>
            </a:r>
            <a:r>
              <a:rPr lang="en-US" sz="900" dirty="0">
                <a:hlinkClick r:id="rId5" tooltip="https://creativecommons.org/licenses/by/3.0/"/>
              </a:rPr>
              <a:t>CC BY</a:t>
            </a:r>
            <a:endParaRPr lang="en-US" sz="900" dirty="0"/>
          </a:p>
        </p:txBody>
      </p:sp>
      <p:pic>
        <p:nvPicPr>
          <p:cNvPr id="11" name="Picture 2">
            <a:extLst>
              <a:ext uri="{FF2B5EF4-FFF2-40B4-BE49-F238E27FC236}">
                <a16:creationId xmlns:a16="http://schemas.microsoft.com/office/drawing/2014/main" id="{98007B5C-D0E7-D7C0-AA28-2A4383463E17}"/>
              </a:ext>
            </a:extLst>
          </p:cNvPr>
          <p:cNvPicPr>
            <a:picLocks noChangeAspect="1" noChangeArrowheads="1"/>
          </p:cNvPicPr>
          <p:nvPr/>
        </p:nvPicPr>
        <p:blipFill>
          <a:blip r:embed="rId6">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72443" y="6338467"/>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1324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D49B40-08DA-1658-74D0-DF8B1DC861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9BFC36-FEF2-65C8-5918-7A99050BADE6}"/>
              </a:ext>
              <a:ext uri="{C183D7F6-B498-43B3-948B-1728B52AA6E4}">
                <adec:decorative xmlns:adec="http://schemas.microsoft.com/office/drawing/2017/decorative" val="1"/>
              </a:ext>
            </a:extLst>
          </p:cNvPr>
          <p:cNvSpPr>
            <a:spLocks noGrp="1"/>
          </p:cNvSpPr>
          <p:nvPr>
            <p:ph type="title" idx="4294967295"/>
            <p:custDataLst>
              <p:tags r:id="rId2"/>
            </p:custDataLst>
          </p:nvPr>
        </p:nvSpPr>
        <p:spPr>
          <a:xfrm>
            <a:off x="234607" y="1152143"/>
            <a:ext cx="10727176" cy="3651212"/>
          </a:xfrm>
        </p:spPr>
        <p:txBody>
          <a:bodyPr anchor="t" anchorCtr="0">
            <a:noAutofit/>
          </a:bodyPr>
          <a:lstStyle/>
          <a:p>
            <a:pPr algn="l">
              <a:lnSpc>
                <a:spcPct val="75000"/>
              </a:lnSpc>
            </a:pPr>
            <a:r>
              <a:rPr lang="en-AU" sz="8000" cap="all" spc="-110" dirty="0"/>
              <a:t>Thank you</a:t>
            </a:r>
            <a:br>
              <a:rPr lang="en-AU" sz="8000" cap="all" spc="-110" dirty="0"/>
            </a:br>
            <a:r>
              <a:rPr lang="en-AU" sz="8000" cap="all" spc="-110" dirty="0">
                <a:solidFill>
                  <a:schemeClr val="accent1"/>
                </a:solidFill>
              </a:rPr>
              <a:t>Thank you</a:t>
            </a:r>
            <a:br>
              <a:rPr lang="en-AU" sz="8000" cap="all" spc="-110" dirty="0"/>
            </a:br>
            <a:r>
              <a:rPr lang="en-AU" sz="8000" cap="all" spc="-110" dirty="0"/>
              <a:t>Thank you</a:t>
            </a:r>
            <a:br>
              <a:rPr lang="en-AU" sz="8000" cap="all" spc="-110" dirty="0"/>
            </a:br>
            <a:r>
              <a:rPr lang="en-AU" sz="8000" cap="all" spc="-110" dirty="0"/>
              <a:t>Thank you</a:t>
            </a:r>
          </a:p>
        </p:txBody>
      </p:sp>
      <p:pic>
        <p:nvPicPr>
          <p:cNvPr id="26" name="Graphic 25">
            <a:extLst>
              <a:ext uri="{FF2B5EF4-FFF2-40B4-BE49-F238E27FC236}">
                <a16:creationId xmlns:a16="http://schemas.microsoft.com/office/drawing/2014/main" id="{5FCBA764-A127-2E33-ED36-DA79129B14D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nvPicPr>
        <p:blipFill>
          <a:blip r:embed="rId5">
            <a:extLst>
              <a:ext uri="{96DAC541-7B7A-43D3-8B79-37D633B846F1}">
                <asvg:svgBlip xmlns:asvg="http://schemas.microsoft.com/office/drawing/2016/SVG/main" r:embed="rId6"/>
              </a:ext>
            </a:extLst>
          </a:blip>
          <a:stretch>
            <a:fillRect/>
          </a:stretch>
        </p:blipFill>
        <p:spPr>
          <a:xfrm>
            <a:off x="344776" y="343694"/>
            <a:ext cx="1004400" cy="476665"/>
          </a:xfrm>
          <a:prstGeom prst="rect">
            <a:avLst/>
          </a:prstGeom>
        </p:spPr>
      </p:pic>
      <p:sp>
        <p:nvSpPr>
          <p:cNvPr id="4" name="TextBox 3">
            <a:extLst>
              <a:ext uri="{FF2B5EF4-FFF2-40B4-BE49-F238E27FC236}">
                <a16:creationId xmlns:a16="http://schemas.microsoft.com/office/drawing/2014/main" id="{EAB75A00-3AF2-2A75-EFF1-A92BEA1D30B8}"/>
              </a:ext>
            </a:extLst>
          </p:cNvPr>
          <p:cNvSpPr txBox="1"/>
          <p:nvPr/>
        </p:nvSpPr>
        <p:spPr>
          <a:xfrm>
            <a:off x="7530028" y="1725091"/>
            <a:ext cx="6290630" cy="1200329"/>
          </a:xfrm>
          <a:prstGeom prst="rect">
            <a:avLst/>
          </a:prstGeom>
          <a:noFill/>
        </p:spPr>
        <p:txBody>
          <a:bodyPr wrap="square">
            <a:spAutoFit/>
          </a:bodyPr>
          <a:lstStyle/>
          <a:p>
            <a:r>
              <a:rPr lang="en-US" dirty="0"/>
              <a:t>Rhett Fussell, PE</a:t>
            </a:r>
          </a:p>
          <a:p>
            <a:endParaRPr lang="en-US" dirty="0"/>
          </a:p>
          <a:p>
            <a:r>
              <a:rPr lang="en-US" dirty="0"/>
              <a:t>Rhett.Fussell@wsp.com</a:t>
            </a:r>
          </a:p>
          <a:p>
            <a:endParaRPr lang="en-US" dirty="0"/>
          </a:p>
        </p:txBody>
      </p:sp>
      <p:pic>
        <p:nvPicPr>
          <p:cNvPr id="7" name="Picture 2">
            <a:extLst>
              <a:ext uri="{FF2B5EF4-FFF2-40B4-BE49-F238E27FC236}">
                <a16:creationId xmlns:a16="http://schemas.microsoft.com/office/drawing/2014/main" id="{7EAEBCED-2D22-90B4-4EB9-6053F1E3359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97389" y="5926194"/>
            <a:ext cx="2476366" cy="64633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Generated image">
            <a:extLst>
              <a:ext uri="{FF2B5EF4-FFF2-40B4-BE49-F238E27FC236}">
                <a16:creationId xmlns:a16="http://schemas.microsoft.com/office/drawing/2014/main" id="{1DCEED18-F303-6D4C-3A30-C2E5863CFC0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819900" y="3126123"/>
            <a:ext cx="3924300" cy="26162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D0215204-3836-22A3-0E8E-BB7239091C4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86552" y="4564053"/>
            <a:ext cx="1061997" cy="277181"/>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799142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8AB2A2-54F4-83FC-C6F0-425215D25B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C29AE2-65CB-9DC0-EA72-C39800533AAB}"/>
              </a:ext>
            </a:extLst>
          </p:cNvPr>
          <p:cNvSpPr>
            <a:spLocks noGrp="1"/>
          </p:cNvSpPr>
          <p:nvPr>
            <p:ph type="title"/>
          </p:nvPr>
        </p:nvSpPr>
        <p:spPr>
          <a:xfrm>
            <a:off x="733688" y="212215"/>
            <a:ext cx="11038664" cy="1508760"/>
          </a:xfrm>
        </p:spPr>
        <p:txBody>
          <a:bodyPr/>
          <a:lstStyle/>
          <a:p>
            <a:r>
              <a:rPr lang="en-US" dirty="0"/>
              <a:t>Key factor - building use round stations</a:t>
            </a:r>
          </a:p>
        </p:txBody>
      </p:sp>
      <p:grpSp>
        <p:nvGrpSpPr>
          <p:cNvPr id="9" name="Group 8">
            <a:extLst>
              <a:ext uri="{FF2B5EF4-FFF2-40B4-BE49-F238E27FC236}">
                <a16:creationId xmlns:a16="http://schemas.microsoft.com/office/drawing/2014/main" id="{7E879669-0C84-89B4-D0F2-9D8817EFCD02}"/>
              </a:ext>
            </a:extLst>
          </p:cNvPr>
          <p:cNvGrpSpPr/>
          <p:nvPr/>
        </p:nvGrpSpPr>
        <p:grpSpPr>
          <a:xfrm>
            <a:off x="697928" y="1820286"/>
            <a:ext cx="10794062" cy="4809207"/>
            <a:chOff x="107361" y="1454107"/>
            <a:chExt cx="11866915" cy="5287208"/>
          </a:xfrm>
        </p:grpSpPr>
        <p:pic>
          <p:nvPicPr>
            <p:cNvPr id="4" name="Picture 3">
              <a:extLst>
                <a:ext uri="{FF2B5EF4-FFF2-40B4-BE49-F238E27FC236}">
                  <a16:creationId xmlns:a16="http://schemas.microsoft.com/office/drawing/2014/main" id="{166AC484-2FE4-F701-3A78-D5514EAB115D}"/>
                </a:ext>
              </a:extLst>
            </p:cNvPr>
            <p:cNvPicPr>
              <a:picLocks noChangeAspect="1"/>
            </p:cNvPicPr>
            <p:nvPr/>
          </p:nvPicPr>
          <p:blipFill>
            <a:blip r:embed="rId3"/>
            <a:stretch>
              <a:fillRect/>
            </a:stretch>
          </p:blipFill>
          <p:spPr>
            <a:xfrm>
              <a:off x="8183521" y="1454107"/>
              <a:ext cx="3790755" cy="2529039"/>
            </a:xfrm>
            <a:prstGeom prst="rect">
              <a:avLst/>
            </a:prstGeom>
          </p:spPr>
        </p:pic>
        <p:pic>
          <p:nvPicPr>
            <p:cNvPr id="3" name="Picture 2">
              <a:extLst>
                <a:ext uri="{FF2B5EF4-FFF2-40B4-BE49-F238E27FC236}">
                  <a16:creationId xmlns:a16="http://schemas.microsoft.com/office/drawing/2014/main" id="{3623E727-8384-4446-AACF-E6487E009FF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7361" y="1454109"/>
              <a:ext cx="3901113" cy="2529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A7FDFDE4-EC8E-09C2-2C4F-16F5F223409A}"/>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132605" y="1454108"/>
              <a:ext cx="3926785" cy="25290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B330698D-589E-4A69-420D-3B9E4059565F}"/>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07361" y="4139371"/>
              <a:ext cx="3901113" cy="2601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13A40EC0-D5BC-CBAE-B97A-2B3C141E60D1}"/>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132605" y="4122247"/>
              <a:ext cx="3926785" cy="2619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64A9EDA6-2DA8-D448-CBA4-23B6A8C0B27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183521" y="4128899"/>
              <a:ext cx="3790755" cy="261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11" name="Picture 10">
            <a:extLst>
              <a:ext uri="{FF2B5EF4-FFF2-40B4-BE49-F238E27FC236}">
                <a16:creationId xmlns:a16="http://schemas.microsoft.com/office/drawing/2014/main" id="{7EF29BDD-3015-D9E6-3DA1-478FA650D23A}"/>
              </a:ext>
            </a:extLst>
          </p:cNvPr>
          <p:cNvPicPr>
            <a:picLocks noChangeAspect="1"/>
          </p:cNvPicPr>
          <p:nvPr/>
        </p:nvPicPr>
        <p:blipFill rotWithShape="1">
          <a:blip r:embed="rId9"/>
          <a:srcRect t="94277" b="2681"/>
          <a:stretch/>
        </p:blipFill>
        <p:spPr>
          <a:xfrm>
            <a:off x="2275364" y="6672024"/>
            <a:ext cx="8067154" cy="142100"/>
          </a:xfrm>
          <a:prstGeom prst="rect">
            <a:avLst/>
          </a:prstGeom>
        </p:spPr>
      </p:pic>
    </p:spTree>
    <p:extLst>
      <p:ext uri="{BB962C8B-B14F-4D97-AF65-F5344CB8AC3E}">
        <p14:creationId xmlns:p14="http://schemas.microsoft.com/office/powerpoint/2010/main" val="1878101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B65C0-9873-7B8B-85E9-33F27FAE9344}"/>
              </a:ext>
            </a:extLst>
          </p:cNvPr>
          <p:cNvSpPr>
            <a:spLocks noGrp="1"/>
          </p:cNvSpPr>
          <p:nvPr>
            <p:ph type="title"/>
          </p:nvPr>
        </p:nvSpPr>
        <p:spPr/>
        <p:txBody>
          <a:bodyPr/>
          <a:lstStyle/>
          <a:p>
            <a:r>
              <a:rPr lang="en-US" dirty="0"/>
              <a:t>Special Thanks</a:t>
            </a:r>
          </a:p>
        </p:txBody>
      </p:sp>
      <p:sp>
        <p:nvSpPr>
          <p:cNvPr id="3" name="Content Placeholder 2">
            <a:extLst>
              <a:ext uri="{FF2B5EF4-FFF2-40B4-BE49-F238E27FC236}">
                <a16:creationId xmlns:a16="http://schemas.microsoft.com/office/drawing/2014/main" id="{9DDA6B92-9C18-F8F3-3D67-AE451AF5728A}"/>
              </a:ext>
            </a:extLst>
          </p:cNvPr>
          <p:cNvSpPr>
            <a:spLocks noGrp="1"/>
          </p:cNvSpPr>
          <p:nvPr>
            <p:ph sz="quarter" idx="12"/>
          </p:nvPr>
        </p:nvSpPr>
        <p:spPr/>
        <p:txBody>
          <a:bodyPr/>
          <a:lstStyle/>
          <a:p>
            <a:r>
              <a:rPr lang="en-US" sz="1600" b="1" dirty="0"/>
              <a:t>Shivang Shelat And Behzad Karimi</a:t>
            </a:r>
          </a:p>
          <a:p>
            <a:pPr lvl="1"/>
            <a:r>
              <a:rPr lang="en-US" sz="1600" b="1" dirty="0">
                <a:solidFill>
                  <a:srgbClr val="FF0000"/>
                </a:solidFill>
              </a:rPr>
              <a:t>the smart people that did the work</a:t>
            </a:r>
          </a:p>
          <a:p>
            <a:r>
              <a:rPr lang="en-US" sz="1600" b="1" dirty="0"/>
              <a:t>Lori </a:t>
            </a:r>
            <a:r>
              <a:rPr lang="en-US" sz="1600" b="1" dirty="0" err="1"/>
              <a:t>LaVerriere</a:t>
            </a:r>
            <a:r>
              <a:rPr lang="en-US" sz="1600" b="1" dirty="0"/>
              <a:t>, Deputy City Manager &amp; Staff</a:t>
            </a:r>
          </a:p>
          <a:p>
            <a:pPr lvl="1"/>
            <a:r>
              <a:rPr lang="en-US" sz="1600" b="1" dirty="0">
                <a:solidFill>
                  <a:srgbClr val="FF0000"/>
                </a:solidFill>
              </a:rPr>
              <a:t>The City of Palm Beach Gardens</a:t>
            </a:r>
          </a:p>
          <a:p>
            <a:pPr lvl="1"/>
            <a:endParaRPr lang="en-US" sz="1600" b="1" dirty="0">
              <a:solidFill>
                <a:srgbClr val="FF0000"/>
              </a:solidFill>
            </a:endParaRPr>
          </a:p>
          <a:p>
            <a:pPr lvl="1"/>
            <a:endParaRPr lang="en-US" sz="1600" b="1" dirty="0">
              <a:solidFill>
                <a:srgbClr val="FF0000"/>
              </a:solidFill>
            </a:endParaRPr>
          </a:p>
          <a:p>
            <a:pPr lvl="1"/>
            <a:endParaRPr lang="en-US" sz="1600" b="1" dirty="0">
              <a:solidFill>
                <a:srgbClr val="FF0000"/>
              </a:solidFill>
            </a:endParaRPr>
          </a:p>
          <a:p>
            <a:pPr lvl="1"/>
            <a:endParaRPr lang="en-US" sz="1600" b="1" dirty="0">
              <a:solidFill>
                <a:srgbClr val="FF0000"/>
              </a:solidFill>
            </a:endParaRPr>
          </a:p>
          <a:p>
            <a:pPr marL="180000" lvl="1" indent="0">
              <a:buNone/>
            </a:pPr>
            <a:r>
              <a:rPr lang="en-US" sz="1100" b="1" dirty="0"/>
              <a:t>Disclaimer:  Project Completed before Rhett Began to Manage Brightline Florida</a:t>
            </a:r>
          </a:p>
          <a:p>
            <a:pPr lvl="1"/>
            <a:endParaRPr lang="en-US" sz="1600" b="1" dirty="0">
              <a:solidFill>
                <a:srgbClr val="FF0000"/>
              </a:solidFill>
            </a:endParaRPr>
          </a:p>
        </p:txBody>
      </p:sp>
      <p:sp>
        <p:nvSpPr>
          <p:cNvPr id="4" name="Slide Number Placeholder 3">
            <a:extLst>
              <a:ext uri="{FF2B5EF4-FFF2-40B4-BE49-F238E27FC236}">
                <a16:creationId xmlns:a16="http://schemas.microsoft.com/office/drawing/2014/main" id="{9932C3F2-9ABB-2D0D-1988-3D454D348B08}"/>
              </a:ext>
            </a:extLst>
          </p:cNvPr>
          <p:cNvSpPr>
            <a:spLocks noGrp="1"/>
          </p:cNvSpPr>
          <p:nvPr>
            <p:ph type="sldNum" sz="quarter" idx="11"/>
          </p:nvPr>
        </p:nvSpPr>
        <p:spPr/>
        <p:txBody>
          <a:bodyPr/>
          <a:lstStyle/>
          <a:p>
            <a:fld id="{91D568E7-61F5-D04E-995D-81EF41C01A2A}" type="slidenum">
              <a:rPr lang="en-AU" smtClean="0"/>
              <a:pPr/>
              <a:t>2</a:t>
            </a:fld>
            <a:endParaRPr lang="en-AU" dirty="0"/>
          </a:p>
        </p:txBody>
      </p:sp>
      <p:pic>
        <p:nvPicPr>
          <p:cNvPr id="1026" name="Picture 2">
            <a:extLst>
              <a:ext uri="{FF2B5EF4-FFF2-40B4-BE49-F238E27FC236}">
                <a16:creationId xmlns:a16="http://schemas.microsoft.com/office/drawing/2014/main" id="{423AA90E-22E1-EC56-B33A-EF1180E614E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5251"/>
          <a:stretch>
            <a:fillRect/>
          </a:stretch>
        </p:blipFill>
        <p:spPr bwMode="auto">
          <a:xfrm>
            <a:off x="7318206" y="853409"/>
            <a:ext cx="3887121" cy="3923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82D6A3AD-E657-8FE7-0902-53C8F5D0A685}"/>
              </a:ext>
            </a:extLst>
          </p:cNvPr>
          <p:cNvSpPr txBox="1"/>
          <p:nvPr/>
        </p:nvSpPr>
        <p:spPr>
          <a:xfrm>
            <a:off x="7318206" y="4884647"/>
            <a:ext cx="6290630" cy="1200329"/>
          </a:xfrm>
          <a:prstGeom prst="rect">
            <a:avLst/>
          </a:prstGeom>
          <a:noFill/>
        </p:spPr>
        <p:txBody>
          <a:bodyPr wrap="square">
            <a:spAutoFit/>
          </a:bodyPr>
          <a:lstStyle/>
          <a:p>
            <a:r>
              <a:rPr lang="en-US" dirty="0">
                <a:solidFill>
                  <a:srgbClr val="FF0000"/>
                </a:solidFill>
              </a:rPr>
              <a:t>Thanks SF- </a:t>
            </a:r>
            <a:r>
              <a:rPr lang="en-US" dirty="0"/>
              <a:t>Nothing to do with this </a:t>
            </a:r>
            <a:br>
              <a:rPr lang="en-US" dirty="0"/>
            </a:br>
            <a:r>
              <a:rPr lang="en-US" dirty="0"/>
              <a:t>presentation….</a:t>
            </a:r>
            <a:br>
              <a:rPr lang="en-US" dirty="0"/>
            </a:br>
            <a:r>
              <a:rPr lang="en-US" dirty="0"/>
              <a:t>but fantastic if you are a transit dork &amp; </a:t>
            </a:r>
            <a:br>
              <a:rPr lang="en-US" dirty="0"/>
            </a:br>
            <a:r>
              <a:rPr lang="en-US" dirty="0"/>
              <a:t>baseball fan.</a:t>
            </a:r>
          </a:p>
        </p:txBody>
      </p:sp>
      <p:pic>
        <p:nvPicPr>
          <p:cNvPr id="7" name="Picture 2">
            <a:extLst>
              <a:ext uri="{FF2B5EF4-FFF2-40B4-BE49-F238E27FC236}">
                <a16:creationId xmlns:a16="http://schemas.microsoft.com/office/drawing/2014/main" id="{378741F7-F531-4C32-988B-CCB51C4376B3}"/>
              </a:ext>
            </a:extLst>
          </p:cNvPr>
          <p:cNvPicPr>
            <a:picLocks noChangeAspect="1" noChangeArrowheads="1"/>
          </p:cNvPicPr>
          <p:nvPr/>
        </p:nvPicPr>
        <p:blipFill>
          <a:blip r:embed="rId4">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248643" y="6407378"/>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3574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450" y="1038556"/>
            <a:ext cx="4936850" cy="658042"/>
          </a:xfrm>
        </p:spPr>
        <p:txBody>
          <a:bodyPr/>
          <a:lstStyle/>
          <a:p>
            <a:r>
              <a:rPr lang="en-US" dirty="0"/>
              <a:t>project description</a:t>
            </a:r>
          </a:p>
        </p:txBody>
      </p:sp>
      <p:sp>
        <p:nvSpPr>
          <p:cNvPr id="3" name="Content Placeholder 2"/>
          <p:cNvSpPr>
            <a:spLocks noGrp="1"/>
          </p:cNvSpPr>
          <p:nvPr>
            <p:ph idx="1"/>
          </p:nvPr>
        </p:nvSpPr>
        <p:spPr>
          <a:xfrm>
            <a:off x="320104" y="1992630"/>
            <a:ext cx="6367775" cy="4206240"/>
          </a:xfrm>
        </p:spPr>
        <p:txBody>
          <a:bodyPr vert="horz" lIns="91440" tIns="45720" rIns="91440" bIns="45720" rtlCol="0" anchor="t">
            <a:noAutofit/>
          </a:bodyPr>
          <a:lstStyle/>
          <a:p>
            <a:pPr marL="0" indent="0">
              <a:buNone/>
            </a:pPr>
            <a:r>
              <a:rPr lang="en-US" sz="2800" dirty="0">
                <a:solidFill>
                  <a:srgbClr val="FF0000"/>
                </a:solidFill>
              </a:rPr>
              <a:t>Brightline – Private inter-city train service between Miami and Orlando</a:t>
            </a:r>
            <a:endParaRPr lang="en-US" sz="2600" dirty="0">
              <a:solidFill>
                <a:srgbClr val="FF0000"/>
              </a:solidFill>
            </a:endParaRPr>
          </a:p>
          <a:p>
            <a:pPr lvl="2"/>
            <a:r>
              <a:rPr lang="en-US" sz="2400" dirty="0"/>
              <a:t>The City of Palm Beach Gardens wanted a Brightline station in the City.</a:t>
            </a:r>
          </a:p>
          <a:p>
            <a:pPr lvl="2"/>
            <a:r>
              <a:rPr lang="en-US" sz="2400" dirty="0"/>
              <a:t>Main goal of the project was to estimate potential boardings at a hypothetical Palm Beach Gardens station.</a:t>
            </a:r>
          </a:p>
          <a:p>
            <a:pPr lvl="2"/>
            <a:endParaRPr lang="en-US" sz="2400" dirty="0"/>
          </a:p>
        </p:txBody>
      </p:sp>
      <p:pic>
        <p:nvPicPr>
          <p:cNvPr id="4" name="Picture 3" descr="A map of a city&#10;&#10;Description automatically generated with medium confidence">
            <a:extLst>
              <a:ext uri="{FF2B5EF4-FFF2-40B4-BE49-F238E27FC236}">
                <a16:creationId xmlns:a16="http://schemas.microsoft.com/office/drawing/2014/main" id="{EC2A561C-6C1E-FDBF-DF0F-D2AA46BA3E4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00530" y="105305"/>
            <a:ext cx="5181511" cy="6642233"/>
          </a:xfrm>
          <a:prstGeom prst="rect">
            <a:avLst/>
          </a:prstGeom>
          <a:noFill/>
          <a:ln>
            <a:noFill/>
          </a:ln>
        </p:spPr>
      </p:pic>
      <p:pic>
        <p:nvPicPr>
          <p:cNvPr id="5" name="Picture 2">
            <a:extLst>
              <a:ext uri="{FF2B5EF4-FFF2-40B4-BE49-F238E27FC236}">
                <a16:creationId xmlns:a16="http://schemas.microsoft.com/office/drawing/2014/main" id="{B0B674F9-ADEF-6FB6-14F8-F3BB0D2B1172}"/>
              </a:ext>
            </a:extLst>
          </p:cNvPr>
          <p:cNvPicPr>
            <a:picLocks noChangeAspect="1" noChangeArrowheads="1"/>
          </p:cNvPicPr>
          <p:nvPr/>
        </p:nvPicPr>
        <p:blipFill>
          <a:blip r:embed="rId4">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320104" y="6477058"/>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4618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300DEC-5DA0-6BC4-5505-F38AEC949C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144B85-0E9E-63BD-3896-90D2F4BA9D78}"/>
              </a:ext>
            </a:extLst>
          </p:cNvPr>
          <p:cNvSpPr>
            <a:spLocks noGrp="1"/>
          </p:cNvSpPr>
          <p:nvPr>
            <p:ph type="title"/>
          </p:nvPr>
        </p:nvSpPr>
        <p:spPr>
          <a:xfrm>
            <a:off x="8022985" y="284176"/>
            <a:ext cx="7728430" cy="1508760"/>
          </a:xfrm>
        </p:spPr>
        <p:txBody>
          <a:bodyPr/>
          <a:lstStyle/>
          <a:p>
            <a:r>
              <a:rPr lang="en-US" dirty="0"/>
              <a:t>project challenge</a:t>
            </a:r>
          </a:p>
        </p:txBody>
      </p:sp>
      <p:sp>
        <p:nvSpPr>
          <p:cNvPr id="3" name="Content Placeholder 2">
            <a:extLst>
              <a:ext uri="{FF2B5EF4-FFF2-40B4-BE49-F238E27FC236}">
                <a16:creationId xmlns:a16="http://schemas.microsoft.com/office/drawing/2014/main" id="{41647F4B-1BBE-7627-282B-355FC869D97E}"/>
              </a:ext>
            </a:extLst>
          </p:cNvPr>
          <p:cNvSpPr>
            <a:spLocks noGrp="1"/>
          </p:cNvSpPr>
          <p:nvPr>
            <p:ph idx="1"/>
          </p:nvPr>
        </p:nvSpPr>
        <p:spPr>
          <a:xfrm>
            <a:off x="624904" y="1038556"/>
            <a:ext cx="11567096" cy="4206240"/>
          </a:xfrm>
        </p:spPr>
        <p:txBody>
          <a:bodyPr>
            <a:noAutofit/>
          </a:bodyPr>
          <a:lstStyle/>
          <a:p>
            <a:pPr lvl="2"/>
            <a:r>
              <a:rPr lang="en-US" sz="2000" dirty="0"/>
              <a:t>Unable to use </a:t>
            </a:r>
            <a:r>
              <a:rPr lang="en-US" sz="2000" b="1" dirty="0"/>
              <a:t>Brightline’s proprietary model</a:t>
            </a:r>
            <a:r>
              <a:rPr lang="en-US" sz="2000" dirty="0"/>
              <a:t>, or information such as station to station movements, actual boarding counts, fare sensitivity or rider information.</a:t>
            </a:r>
          </a:p>
          <a:p>
            <a:pPr lvl="2"/>
            <a:endParaRPr lang="en-US" sz="2000" dirty="0"/>
          </a:p>
          <a:p>
            <a:pPr lvl="2"/>
            <a:r>
              <a:rPr lang="en-US" sz="2000" dirty="0"/>
              <a:t>Unable to use </a:t>
            </a:r>
            <a:r>
              <a:rPr lang="en-US" sz="2000" b="1" dirty="0"/>
              <a:t>STOPS model </a:t>
            </a:r>
            <a:r>
              <a:rPr lang="en-US" sz="2000" dirty="0"/>
              <a:t>because of the short duration of the study (4 months)</a:t>
            </a:r>
          </a:p>
          <a:p>
            <a:pPr lvl="2"/>
            <a:endParaRPr lang="en-US" sz="2000" dirty="0"/>
          </a:p>
          <a:p>
            <a:pPr lvl="2"/>
            <a:r>
              <a:rPr lang="en-US" sz="2000" dirty="0"/>
              <a:t>A different methodology that relied upon </a:t>
            </a:r>
            <a:r>
              <a:rPr lang="en-US" sz="2000" b="1" dirty="0"/>
              <a:t>Replica Data </a:t>
            </a:r>
            <a:r>
              <a:rPr lang="en-US" sz="2000" dirty="0"/>
              <a:t>and </a:t>
            </a:r>
            <a:r>
              <a:rPr lang="en-US" sz="2000" b="1" dirty="0"/>
              <a:t>machine learning </a:t>
            </a:r>
            <a:r>
              <a:rPr lang="en-US" sz="2000" dirty="0"/>
              <a:t>was developed to estimate the feasibility of the station.</a:t>
            </a:r>
          </a:p>
          <a:p>
            <a:pPr lvl="2"/>
            <a:endParaRPr lang="en-US" sz="2000" dirty="0"/>
          </a:p>
          <a:p>
            <a:pPr lvl="2"/>
            <a:r>
              <a:rPr lang="en-US" sz="2000" dirty="0"/>
              <a:t>Model </a:t>
            </a:r>
            <a:r>
              <a:rPr lang="en-US" sz="2000" b="1" dirty="0"/>
              <a:t>replicates existing conditions </a:t>
            </a:r>
          </a:p>
          <a:p>
            <a:pPr lvl="3"/>
            <a:r>
              <a:rPr lang="en-US" sz="2000" dirty="0"/>
              <a:t>Not sensitive to fares, schedules, frequency,  does not predict ‘future year’ scenarios</a:t>
            </a:r>
          </a:p>
          <a:p>
            <a:pPr lvl="3"/>
            <a:r>
              <a:rPr lang="en-US" sz="2000" i="1" dirty="0">
                <a:solidFill>
                  <a:schemeClr val="accent1"/>
                </a:solidFill>
              </a:rPr>
              <a:t>First ever attempt at this…..be nice to us!</a:t>
            </a:r>
          </a:p>
          <a:p>
            <a:pPr lvl="2"/>
            <a:endParaRPr lang="en-US" sz="2000" dirty="0"/>
          </a:p>
          <a:p>
            <a:pPr lvl="2"/>
            <a:r>
              <a:rPr lang="en-US" sz="2000" dirty="0"/>
              <a:t>Aventura and Boca Raton opened in late 2022 and Orlando opened in late 2023. Replica data was from 2019 and wasn’t available for these stations.</a:t>
            </a:r>
          </a:p>
        </p:txBody>
      </p:sp>
      <p:pic>
        <p:nvPicPr>
          <p:cNvPr id="4" name="Picture 2">
            <a:extLst>
              <a:ext uri="{FF2B5EF4-FFF2-40B4-BE49-F238E27FC236}">
                <a16:creationId xmlns:a16="http://schemas.microsoft.com/office/drawing/2014/main" id="{30F98A3F-A769-03B9-3141-9A0C0E33AB03}"/>
              </a:ext>
            </a:extLst>
          </p:cNvPr>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0" y="6477058"/>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440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D9D760-A0D8-8D2F-3E98-C8B0A7A67B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ADB855-A57B-FD65-90B6-F4206FE23A52}"/>
              </a:ext>
            </a:extLst>
          </p:cNvPr>
          <p:cNvSpPr>
            <a:spLocks noGrp="1"/>
          </p:cNvSpPr>
          <p:nvPr>
            <p:ph type="title"/>
          </p:nvPr>
        </p:nvSpPr>
        <p:spPr>
          <a:xfrm>
            <a:off x="8684373" y="284176"/>
            <a:ext cx="7728430" cy="1508760"/>
          </a:xfrm>
        </p:spPr>
        <p:txBody>
          <a:bodyPr/>
          <a:lstStyle/>
          <a:p>
            <a:r>
              <a:rPr lang="en-US" dirty="0"/>
              <a:t>methodology</a:t>
            </a:r>
          </a:p>
        </p:txBody>
      </p:sp>
      <p:sp>
        <p:nvSpPr>
          <p:cNvPr id="3" name="Content Placeholder 2">
            <a:extLst>
              <a:ext uri="{FF2B5EF4-FFF2-40B4-BE49-F238E27FC236}">
                <a16:creationId xmlns:a16="http://schemas.microsoft.com/office/drawing/2014/main" id="{BB8D9B21-F2B3-D3CB-0FAD-B2828D208653}"/>
              </a:ext>
            </a:extLst>
          </p:cNvPr>
          <p:cNvSpPr>
            <a:spLocks noGrp="1"/>
          </p:cNvSpPr>
          <p:nvPr>
            <p:ph idx="1"/>
          </p:nvPr>
        </p:nvSpPr>
        <p:spPr>
          <a:xfrm>
            <a:off x="496105" y="2290511"/>
            <a:ext cx="11567096" cy="3104796"/>
          </a:xfrm>
        </p:spPr>
        <p:txBody>
          <a:bodyPr>
            <a:noAutofit/>
          </a:bodyPr>
          <a:lstStyle/>
          <a:p>
            <a:pPr lvl="2"/>
            <a:r>
              <a:rPr lang="en-US" sz="2400" dirty="0"/>
              <a:t>Our initial analysis suggested that the </a:t>
            </a:r>
            <a:r>
              <a:rPr lang="en-US" sz="2400" i="1" dirty="0">
                <a:solidFill>
                  <a:srgbClr val="FF0000"/>
                </a:solidFill>
              </a:rPr>
              <a:t>strongest correlation between ridership from a CBG</a:t>
            </a:r>
            <a:r>
              <a:rPr lang="en-US" sz="2400" dirty="0"/>
              <a:t> are for the following factors</a:t>
            </a:r>
          </a:p>
          <a:p>
            <a:pPr lvl="5"/>
            <a:r>
              <a:rPr lang="en-US" sz="2200" dirty="0"/>
              <a:t>Number and type of dwelling units (SF, MF, MU)</a:t>
            </a:r>
          </a:p>
          <a:p>
            <a:pPr lvl="5"/>
            <a:r>
              <a:rPr lang="en-US" sz="2200" dirty="0"/>
              <a:t>Building area by land use </a:t>
            </a:r>
          </a:p>
          <a:p>
            <a:pPr lvl="7"/>
            <a:r>
              <a:rPr lang="en-US" sz="2200" dirty="0"/>
              <a:t>SFR, MFR, MU, Commercial, Retail, Education, etc. – 14 types</a:t>
            </a:r>
          </a:p>
          <a:p>
            <a:pPr lvl="5"/>
            <a:r>
              <a:rPr lang="en-US" sz="2200" dirty="0"/>
              <a:t>Driving distance from the CBG centroid to nearest station </a:t>
            </a:r>
          </a:p>
          <a:p>
            <a:pPr lvl="5"/>
            <a:r>
              <a:rPr lang="en-US" sz="2200" dirty="0"/>
              <a:t>Whether the CBG contains airport or a major mall</a:t>
            </a:r>
            <a:endParaRPr lang="en-US" sz="2400" dirty="0"/>
          </a:p>
        </p:txBody>
      </p:sp>
      <p:sp>
        <p:nvSpPr>
          <p:cNvPr id="4" name="Rectangle 3">
            <a:extLst>
              <a:ext uri="{FF2B5EF4-FFF2-40B4-BE49-F238E27FC236}">
                <a16:creationId xmlns:a16="http://schemas.microsoft.com/office/drawing/2014/main" id="{2648CFAB-F558-C8C5-087B-A345402898E2}"/>
              </a:ext>
            </a:extLst>
          </p:cNvPr>
          <p:cNvSpPr/>
          <p:nvPr/>
        </p:nvSpPr>
        <p:spPr>
          <a:xfrm>
            <a:off x="144103" y="1038556"/>
            <a:ext cx="11919098" cy="101638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lvl="1"/>
            <a:r>
              <a:rPr lang="en-US" sz="2400" dirty="0"/>
              <a:t>The basic premise of the model is to leverage select trip characteristics of existing Brightline trips to estimate boardings on Palm Beach Gardens station</a:t>
            </a:r>
          </a:p>
        </p:txBody>
      </p:sp>
      <p:pic>
        <p:nvPicPr>
          <p:cNvPr id="5" name="Picture 2">
            <a:extLst>
              <a:ext uri="{FF2B5EF4-FFF2-40B4-BE49-F238E27FC236}">
                <a16:creationId xmlns:a16="http://schemas.microsoft.com/office/drawing/2014/main" id="{B8425A93-A87D-D793-BAAC-C09CF24DC1DB}"/>
              </a:ext>
            </a:extLst>
          </p:cNvPr>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44103" y="6477058"/>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0265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D28972-DD9C-FFDA-6582-99ECFE2830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AE4CBB-AA7B-BBDF-77D8-E386263D8D06}"/>
              </a:ext>
            </a:extLst>
          </p:cNvPr>
          <p:cNvSpPr>
            <a:spLocks noGrp="1"/>
          </p:cNvSpPr>
          <p:nvPr>
            <p:ph type="title"/>
          </p:nvPr>
        </p:nvSpPr>
        <p:spPr>
          <a:xfrm>
            <a:off x="8033210" y="277407"/>
            <a:ext cx="3964827" cy="1508760"/>
          </a:xfrm>
        </p:spPr>
        <p:txBody>
          <a:bodyPr/>
          <a:lstStyle/>
          <a:p>
            <a:r>
              <a:rPr lang="en-US" dirty="0"/>
              <a:t>methodology</a:t>
            </a:r>
          </a:p>
        </p:txBody>
      </p:sp>
      <p:sp>
        <p:nvSpPr>
          <p:cNvPr id="3" name="Content Placeholder 2">
            <a:extLst>
              <a:ext uri="{FF2B5EF4-FFF2-40B4-BE49-F238E27FC236}">
                <a16:creationId xmlns:a16="http://schemas.microsoft.com/office/drawing/2014/main" id="{06C809BE-A03F-73FC-817D-3E81E2252C97}"/>
              </a:ext>
            </a:extLst>
          </p:cNvPr>
          <p:cNvSpPr>
            <a:spLocks noGrp="1"/>
          </p:cNvSpPr>
          <p:nvPr>
            <p:ph idx="1"/>
          </p:nvPr>
        </p:nvSpPr>
        <p:spPr>
          <a:xfrm>
            <a:off x="312452" y="1266563"/>
            <a:ext cx="11567096" cy="4114889"/>
          </a:xfrm>
        </p:spPr>
        <p:txBody>
          <a:bodyPr vert="horz" lIns="91440" tIns="45720" rIns="91440" bIns="45720" rtlCol="0" anchor="t">
            <a:noAutofit/>
          </a:bodyPr>
          <a:lstStyle/>
          <a:p>
            <a:pPr marL="0" indent="0">
              <a:buNone/>
            </a:pPr>
            <a:r>
              <a:rPr lang="en-US" sz="2400" b="1" dirty="0">
                <a:solidFill>
                  <a:schemeClr val="accent4"/>
                </a:solidFill>
              </a:rPr>
              <a:t>We looked at various methods for estimation…but lack of data </a:t>
            </a:r>
            <a:r>
              <a:rPr lang="en-US" sz="2400" b="1" dirty="0" err="1">
                <a:solidFill>
                  <a:schemeClr val="accent4"/>
                </a:solidFill>
              </a:rPr>
              <a:t>ya</a:t>
            </a:r>
            <a:r>
              <a:rPr lang="en-US" sz="2400" b="1" dirty="0">
                <a:solidFill>
                  <a:schemeClr val="accent4"/>
                </a:solidFill>
              </a:rPr>
              <a:t> know</a:t>
            </a:r>
          </a:p>
          <a:p>
            <a:r>
              <a:rPr lang="en-US" sz="2400" dirty="0">
                <a:solidFill>
                  <a:srgbClr val="FF0000"/>
                </a:solidFill>
              </a:rPr>
              <a:t>Decided on using Machine Learning</a:t>
            </a:r>
          </a:p>
          <a:p>
            <a:pPr lvl="2"/>
            <a:r>
              <a:rPr lang="en-US" sz="2400" dirty="0"/>
              <a:t>Usually outperforms standard econometric methods</a:t>
            </a:r>
          </a:p>
          <a:p>
            <a:pPr lvl="2"/>
            <a:r>
              <a:rPr lang="en-US" sz="2400" dirty="0"/>
              <a:t>Works well on large datasets, and </a:t>
            </a:r>
          </a:p>
          <a:p>
            <a:pPr lvl="2"/>
            <a:r>
              <a:rPr lang="en-US" sz="2400" dirty="0"/>
              <a:t>Successful with missing data by creating estimates for them</a:t>
            </a:r>
          </a:p>
          <a:p>
            <a:pPr lvl="2"/>
            <a:r>
              <a:rPr lang="en-US" sz="2400" dirty="0"/>
              <a:t>Fast and needs less input data preparation</a:t>
            </a:r>
          </a:p>
          <a:p>
            <a:pPr lvl="2"/>
            <a:endParaRPr lang="en-US" sz="2400" dirty="0"/>
          </a:p>
          <a:p>
            <a:pPr lvl="3"/>
            <a:endParaRPr lang="en-US" sz="2400" dirty="0"/>
          </a:p>
        </p:txBody>
      </p:sp>
      <p:grpSp>
        <p:nvGrpSpPr>
          <p:cNvPr id="12" name="Group 11">
            <a:extLst>
              <a:ext uri="{FF2B5EF4-FFF2-40B4-BE49-F238E27FC236}">
                <a16:creationId xmlns:a16="http://schemas.microsoft.com/office/drawing/2014/main" id="{A5C96F21-57E6-77FF-CCBC-F5927F69C1DD}"/>
              </a:ext>
            </a:extLst>
          </p:cNvPr>
          <p:cNvGrpSpPr/>
          <p:nvPr/>
        </p:nvGrpSpPr>
        <p:grpSpPr>
          <a:xfrm>
            <a:off x="-223092" y="4675538"/>
            <a:ext cx="11978304" cy="2024049"/>
            <a:chOff x="-223092" y="4675538"/>
            <a:chExt cx="11978304" cy="2024049"/>
          </a:xfrm>
        </p:grpSpPr>
        <p:pic>
          <p:nvPicPr>
            <p:cNvPr id="4" name="Picture 2">
              <a:extLst>
                <a:ext uri="{FF2B5EF4-FFF2-40B4-BE49-F238E27FC236}">
                  <a16:creationId xmlns:a16="http://schemas.microsoft.com/office/drawing/2014/main" id="{252ECCBC-93A5-7D16-B3CD-828556E0BD9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99000"/>
                      </a14:imgEffect>
                    </a14:imgLayer>
                  </a14:imgProps>
                </a:ext>
                <a:ext uri="{28A0092B-C50C-407E-A947-70E740481C1C}">
                  <a14:useLocalDpi xmlns:a14="http://schemas.microsoft.com/office/drawing/2010/main" val="0"/>
                </a:ext>
              </a:extLst>
            </a:blip>
            <a:srcRect/>
            <a:stretch>
              <a:fillRect/>
            </a:stretch>
          </p:blipFill>
          <p:spPr bwMode="auto">
            <a:xfrm>
              <a:off x="8276034" y="4675538"/>
              <a:ext cx="3479178" cy="2024049"/>
            </a:xfrm>
            <a:prstGeom prst="rect">
              <a:avLst/>
            </a:prstGeom>
            <a:solidFill>
              <a:schemeClr val="bg1"/>
            </a:solidFill>
          </p:spPr>
        </p:pic>
        <p:sp>
          <p:nvSpPr>
            <p:cNvPr id="6" name="TextBox 5">
              <a:extLst>
                <a:ext uri="{FF2B5EF4-FFF2-40B4-BE49-F238E27FC236}">
                  <a16:creationId xmlns:a16="http://schemas.microsoft.com/office/drawing/2014/main" id="{FFE9B015-312B-75E4-598B-513ACE4404D6}"/>
                </a:ext>
              </a:extLst>
            </p:cNvPr>
            <p:cNvSpPr txBox="1"/>
            <p:nvPr/>
          </p:nvSpPr>
          <p:spPr>
            <a:xfrm>
              <a:off x="-223092" y="5370690"/>
              <a:ext cx="6097836" cy="923330"/>
            </a:xfrm>
            <a:prstGeom prst="rect">
              <a:avLst/>
            </a:prstGeom>
            <a:noFill/>
          </p:spPr>
          <p:txBody>
            <a:bodyPr wrap="square">
              <a:spAutoFit/>
            </a:bodyPr>
            <a:lstStyle/>
            <a:p>
              <a:pPr marL="1657282" lvl="3" indent="-285750">
                <a:buFont typeface="Arial" panose="020B0604020202020204" pitchFamily="34" charset="0"/>
                <a:buChar char="•"/>
              </a:pPr>
              <a:r>
                <a:rPr lang="en-US" sz="1800" dirty="0"/>
                <a:t>harness the simplicity of Decision Trees and the power of “ensemble methods”</a:t>
              </a:r>
            </a:p>
            <a:p>
              <a:pPr marL="1657282" lvl="3" indent="-285750">
                <a:buFont typeface="Arial" panose="020B0604020202020204" pitchFamily="34" charset="0"/>
                <a:buChar char="•"/>
              </a:pPr>
              <a:r>
                <a:rPr lang="en-US" sz="1800" dirty="0"/>
                <a:t>Decision tree on steroids</a:t>
              </a:r>
            </a:p>
          </p:txBody>
        </p:sp>
      </p:grpSp>
      <p:sp>
        <p:nvSpPr>
          <p:cNvPr id="8" name="TextBox 7">
            <a:extLst>
              <a:ext uri="{FF2B5EF4-FFF2-40B4-BE49-F238E27FC236}">
                <a16:creationId xmlns:a16="http://schemas.microsoft.com/office/drawing/2014/main" id="{1B780DB2-ABEB-03D3-AD9A-55FE53D3B7A4}"/>
              </a:ext>
            </a:extLst>
          </p:cNvPr>
          <p:cNvSpPr txBox="1"/>
          <p:nvPr/>
        </p:nvSpPr>
        <p:spPr>
          <a:xfrm>
            <a:off x="-333260" y="4831264"/>
            <a:ext cx="6208004" cy="461665"/>
          </a:xfrm>
          <a:prstGeom prst="rect">
            <a:avLst/>
          </a:prstGeom>
          <a:noFill/>
        </p:spPr>
        <p:txBody>
          <a:bodyPr wrap="square">
            <a:spAutoFit/>
          </a:bodyPr>
          <a:lstStyle/>
          <a:p>
            <a:pPr marL="1200105" lvl="2" indent="-285750">
              <a:buFont typeface="Arial" panose="020B0604020202020204" pitchFamily="34" charset="0"/>
              <a:buChar char="•"/>
            </a:pPr>
            <a:r>
              <a:rPr lang="en-US" sz="2400" dirty="0">
                <a:solidFill>
                  <a:srgbClr val="FF0000"/>
                </a:solidFill>
              </a:rPr>
              <a:t>Chose Random Forest</a:t>
            </a:r>
          </a:p>
        </p:txBody>
      </p:sp>
      <p:pic>
        <p:nvPicPr>
          <p:cNvPr id="1026" name="Picture 2" descr="Better Place Forests’ “living cemetery” is also a roundabout means of environmental conservation.">
            <a:extLst>
              <a:ext uri="{FF2B5EF4-FFF2-40B4-BE49-F238E27FC236}">
                <a16:creationId xmlns:a16="http://schemas.microsoft.com/office/drawing/2014/main" id="{70C06E85-6E1B-ED8B-0163-730EF9E3B0D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57140" y="3754766"/>
            <a:ext cx="4236124" cy="282582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a:extLst>
              <a:ext uri="{FF2B5EF4-FFF2-40B4-BE49-F238E27FC236}">
                <a16:creationId xmlns:a16="http://schemas.microsoft.com/office/drawing/2014/main" id="{88FEBD96-C4D3-F687-6723-3D800D1476C7}"/>
              </a:ext>
            </a:extLst>
          </p:cNvPr>
          <p:cNvPicPr>
            <a:picLocks noChangeAspect="1" noChangeArrowheads="1"/>
          </p:cNvPicPr>
          <p:nvPr/>
        </p:nvPicPr>
        <p:blipFill>
          <a:blip r:embed="rId6">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96243" y="6422405"/>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2656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102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6F616C-FEC6-F022-2917-353AB49FF3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3547EC6-1202-22EF-7CA8-3078E5F69E91}"/>
              </a:ext>
            </a:extLst>
          </p:cNvPr>
          <p:cNvSpPr>
            <a:spLocks noGrp="1"/>
          </p:cNvSpPr>
          <p:nvPr>
            <p:ph type="title"/>
          </p:nvPr>
        </p:nvSpPr>
        <p:spPr>
          <a:xfrm>
            <a:off x="4761367" y="297357"/>
            <a:ext cx="7728430" cy="1508760"/>
          </a:xfrm>
        </p:spPr>
        <p:txBody>
          <a:bodyPr/>
          <a:lstStyle/>
          <a:p>
            <a:r>
              <a:rPr lang="en-US" dirty="0"/>
              <a:t>Methodology: </a:t>
            </a:r>
            <a:r>
              <a:rPr lang="en-US" dirty="0">
                <a:solidFill>
                  <a:schemeClr val="accent1"/>
                </a:solidFill>
              </a:rPr>
              <a:t>feed me data</a:t>
            </a:r>
          </a:p>
        </p:txBody>
      </p:sp>
      <p:sp>
        <p:nvSpPr>
          <p:cNvPr id="3" name="Content Placeholder 2">
            <a:extLst>
              <a:ext uri="{FF2B5EF4-FFF2-40B4-BE49-F238E27FC236}">
                <a16:creationId xmlns:a16="http://schemas.microsoft.com/office/drawing/2014/main" id="{92FAD7B3-8B47-D401-8304-AA9198E8D56A}"/>
              </a:ext>
            </a:extLst>
          </p:cNvPr>
          <p:cNvSpPr>
            <a:spLocks noGrp="1"/>
          </p:cNvSpPr>
          <p:nvPr>
            <p:ph idx="1"/>
          </p:nvPr>
        </p:nvSpPr>
        <p:spPr>
          <a:xfrm>
            <a:off x="320104" y="1906854"/>
            <a:ext cx="11534066" cy="446567"/>
          </a:xfrm>
        </p:spPr>
        <p:txBody>
          <a:bodyPr>
            <a:noAutofit/>
          </a:bodyPr>
          <a:lstStyle/>
          <a:p>
            <a:pPr marL="0" indent="0">
              <a:buNone/>
            </a:pPr>
            <a:r>
              <a:rPr lang="en-US" sz="2400" dirty="0"/>
              <a:t>Preparing the training dataset for the model using the selected trip features.</a:t>
            </a:r>
          </a:p>
          <a:p>
            <a:pPr marL="0" indent="0">
              <a:buNone/>
            </a:pPr>
            <a:r>
              <a:rPr lang="en-US" sz="2400" dirty="0"/>
              <a:t>What is the model seeing? </a:t>
            </a:r>
          </a:p>
        </p:txBody>
      </p:sp>
      <p:graphicFrame>
        <p:nvGraphicFramePr>
          <p:cNvPr id="8" name="Table 7">
            <a:extLst>
              <a:ext uri="{FF2B5EF4-FFF2-40B4-BE49-F238E27FC236}">
                <a16:creationId xmlns:a16="http://schemas.microsoft.com/office/drawing/2014/main" id="{DD28D09E-4BB7-8330-549C-9D07BAEBBA71}"/>
              </a:ext>
            </a:extLst>
          </p:cNvPr>
          <p:cNvGraphicFramePr>
            <a:graphicFrameLocks noGrp="1"/>
          </p:cNvGraphicFramePr>
          <p:nvPr/>
        </p:nvGraphicFramePr>
        <p:xfrm>
          <a:off x="7283303" y="4961507"/>
          <a:ext cx="4613400" cy="1760444"/>
        </p:xfrm>
        <a:graphic>
          <a:graphicData uri="http://schemas.openxmlformats.org/drawingml/2006/table">
            <a:tbl>
              <a:tblPr firstRow="1" firstCol="1" bandRow="1">
                <a:tableStyleId>{EB9631B5-78F2-41C9-869B-9F39066F8104}</a:tableStyleId>
              </a:tblPr>
              <a:tblGrid>
                <a:gridCol w="1537800">
                  <a:extLst>
                    <a:ext uri="{9D8B030D-6E8A-4147-A177-3AD203B41FA5}">
                      <a16:colId xmlns:a16="http://schemas.microsoft.com/office/drawing/2014/main" val="2464637292"/>
                    </a:ext>
                  </a:extLst>
                </a:gridCol>
                <a:gridCol w="1537800">
                  <a:extLst>
                    <a:ext uri="{9D8B030D-6E8A-4147-A177-3AD203B41FA5}">
                      <a16:colId xmlns:a16="http://schemas.microsoft.com/office/drawing/2014/main" val="2682725234"/>
                    </a:ext>
                  </a:extLst>
                </a:gridCol>
                <a:gridCol w="1537800">
                  <a:extLst>
                    <a:ext uri="{9D8B030D-6E8A-4147-A177-3AD203B41FA5}">
                      <a16:colId xmlns:a16="http://schemas.microsoft.com/office/drawing/2014/main" val="3081216685"/>
                    </a:ext>
                  </a:extLst>
                </a:gridCol>
              </a:tblGrid>
              <a:tr h="328843">
                <a:tc>
                  <a:txBody>
                    <a:bodyPr/>
                    <a:lstStyle/>
                    <a:p>
                      <a:pPr marL="0" marR="0" algn="ctr">
                        <a:lnSpc>
                          <a:spcPct val="107000"/>
                        </a:lnSpc>
                        <a:spcBef>
                          <a:spcPts val="0"/>
                        </a:spcBef>
                        <a:spcAft>
                          <a:spcPts val="0"/>
                        </a:spcAft>
                      </a:pPr>
                      <a:r>
                        <a:rPr lang="en-US" sz="1400" dirty="0">
                          <a:effectLst/>
                        </a:rPr>
                        <a:t>Station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2019 Boarding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2019 Alighting</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06661662"/>
                  </a:ext>
                </a:extLst>
              </a:tr>
              <a:tr h="328843">
                <a:tc>
                  <a:txBody>
                    <a:bodyPr/>
                    <a:lstStyle/>
                    <a:p>
                      <a:pPr marL="0" marR="0" algn="ctr">
                        <a:lnSpc>
                          <a:spcPct val="107000"/>
                        </a:lnSpc>
                        <a:spcBef>
                          <a:spcPts val="0"/>
                        </a:spcBef>
                        <a:spcAft>
                          <a:spcPts val="0"/>
                        </a:spcAft>
                      </a:pPr>
                      <a:r>
                        <a:rPr lang="en-US" sz="1400" dirty="0">
                          <a:effectLst/>
                        </a:rPr>
                        <a:t>Miami</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1,206</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1,184</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77954639"/>
                  </a:ext>
                </a:extLst>
              </a:tr>
              <a:tr h="328843">
                <a:tc>
                  <a:txBody>
                    <a:bodyPr/>
                    <a:lstStyle/>
                    <a:p>
                      <a:pPr marL="0" marR="0" algn="ctr">
                        <a:lnSpc>
                          <a:spcPct val="107000"/>
                        </a:lnSpc>
                        <a:spcBef>
                          <a:spcPts val="0"/>
                        </a:spcBef>
                        <a:spcAft>
                          <a:spcPts val="0"/>
                        </a:spcAft>
                      </a:pPr>
                      <a:r>
                        <a:rPr lang="en-US" sz="1400">
                          <a:effectLst/>
                        </a:rPr>
                        <a:t>Fort Lauderdale</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1,316</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1,214</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797392659"/>
                  </a:ext>
                </a:extLst>
              </a:tr>
              <a:tr h="328843">
                <a:tc>
                  <a:txBody>
                    <a:bodyPr/>
                    <a:lstStyle/>
                    <a:p>
                      <a:pPr marL="0" marR="0" algn="ctr">
                        <a:lnSpc>
                          <a:spcPct val="107000"/>
                        </a:lnSpc>
                        <a:spcBef>
                          <a:spcPts val="0"/>
                        </a:spcBef>
                        <a:spcAft>
                          <a:spcPts val="0"/>
                        </a:spcAft>
                      </a:pPr>
                      <a:r>
                        <a:rPr lang="en-US" sz="1400">
                          <a:effectLst/>
                        </a:rPr>
                        <a:t>West Palm Beach</a:t>
                      </a:r>
                      <a:endParaRPr lang="en-US" sz="18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275</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394</a:t>
                      </a: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302825142"/>
                  </a:ext>
                </a:extLst>
              </a:tr>
              <a:tr h="328843">
                <a:tc>
                  <a:txBody>
                    <a:bodyPr/>
                    <a:lstStyle/>
                    <a:p>
                      <a:pPr marL="0" marR="0" algn="ctr">
                        <a:lnSpc>
                          <a:spcPct val="107000"/>
                        </a:lnSpc>
                        <a:spcBef>
                          <a:spcPts val="0"/>
                        </a:spcBef>
                        <a:spcAft>
                          <a:spcPts val="0"/>
                        </a:spcAft>
                      </a:pPr>
                      <a:r>
                        <a:rPr lang="en-US" sz="1400" b="1" dirty="0">
                          <a:effectLst/>
                        </a:rPr>
                        <a:t>Total</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2,797</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b="1" dirty="0">
                          <a:effectLst/>
                        </a:rPr>
                        <a:t>2,792</a:t>
                      </a:r>
                      <a:endParaRPr lang="en-US" sz="18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205801847"/>
                  </a:ext>
                </a:extLst>
              </a:tr>
            </a:tbl>
          </a:graphicData>
        </a:graphic>
      </p:graphicFrame>
      <p:graphicFrame>
        <p:nvGraphicFramePr>
          <p:cNvPr id="9" name="Table 8">
            <a:extLst>
              <a:ext uri="{FF2B5EF4-FFF2-40B4-BE49-F238E27FC236}">
                <a16:creationId xmlns:a16="http://schemas.microsoft.com/office/drawing/2014/main" id="{DF6FD25D-DF6D-DE18-166E-32FC60B6D27D}"/>
              </a:ext>
            </a:extLst>
          </p:cNvPr>
          <p:cNvGraphicFramePr>
            <a:graphicFrameLocks noGrp="1"/>
          </p:cNvGraphicFramePr>
          <p:nvPr/>
        </p:nvGraphicFramePr>
        <p:xfrm>
          <a:off x="7357732" y="2870790"/>
          <a:ext cx="4538969" cy="1448501"/>
        </p:xfrm>
        <a:graphic>
          <a:graphicData uri="http://schemas.openxmlformats.org/drawingml/2006/table">
            <a:tbl>
              <a:tblPr firstRow="1" firstCol="1" bandRow="1">
                <a:tableStyleId>{00A15C55-8517-42AA-B614-E9B94910E393}</a:tableStyleId>
              </a:tblPr>
              <a:tblGrid>
                <a:gridCol w="721811">
                  <a:extLst>
                    <a:ext uri="{9D8B030D-6E8A-4147-A177-3AD203B41FA5}">
                      <a16:colId xmlns:a16="http://schemas.microsoft.com/office/drawing/2014/main" val="2695864107"/>
                    </a:ext>
                  </a:extLst>
                </a:gridCol>
                <a:gridCol w="575038">
                  <a:extLst>
                    <a:ext uri="{9D8B030D-6E8A-4147-A177-3AD203B41FA5}">
                      <a16:colId xmlns:a16="http://schemas.microsoft.com/office/drawing/2014/main" val="543529291"/>
                    </a:ext>
                  </a:extLst>
                </a:gridCol>
                <a:gridCol w="648424">
                  <a:extLst>
                    <a:ext uri="{9D8B030D-6E8A-4147-A177-3AD203B41FA5}">
                      <a16:colId xmlns:a16="http://schemas.microsoft.com/office/drawing/2014/main" val="489185409"/>
                    </a:ext>
                  </a:extLst>
                </a:gridCol>
                <a:gridCol w="648424">
                  <a:extLst>
                    <a:ext uri="{9D8B030D-6E8A-4147-A177-3AD203B41FA5}">
                      <a16:colId xmlns:a16="http://schemas.microsoft.com/office/drawing/2014/main" val="2555169490"/>
                    </a:ext>
                  </a:extLst>
                </a:gridCol>
                <a:gridCol w="648424">
                  <a:extLst>
                    <a:ext uri="{9D8B030D-6E8A-4147-A177-3AD203B41FA5}">
                      <a16:colId xmlns:a16="http://schemas.microsoft.com/office/drawing/2014/main" val="3362718343"/>
                    </a:ext>
                  </a:extLst>
                </a:gridCol>
                <a:gridCol w="648424">
                  <a:extLst>
                    <a:ext uri="{9D8B030D-6E8A-4147-A177-3AD203B41FA5}">
                      <a16:colId xmlns:a16="http://schemas.microsoft.com/office/drawing/2014/main" val="3659505584"/>
                    </a:ext>
                  </a:extLst>
                </a:gridCol>
                <a:gridCol w="648424">
                  <a:extLst>
                    <a:ext uri="{9D8B030D-6E8A-4147-A177-3AD203B41FA5}">
                      <a16:colId xmlns:a16="http://schemas.microsoft.com/office/drawing/2014/main" val="264125455"/>
                    </a:ext>
                  </a:extLst>
                </a:gridCol>
              </a:tblGrid>
              <a:tr h="360089">
                <a:tc>
                  <a:txBody>
                    <a:bodyPr/>
                    <a:lstStyle/>
                    <a:p>
                      <a:pPr marL="0" marR="0" algn="ctr">
                        <a:lnSpc>
                          <a:spcPct val="107000"/>
                        </a:lnSpc>
                        <a:spcBef>
                          <a:spcPts val="0"/>
                        </a:spcBef>
                        <a:spcAft>
                          <a:spcPts val="0"/>
                        </a:spcAft>
                      </a:pPr>
                      <a:r>
                        <a:rPr lang="en-US" sz="1100" dirty="0">
                          <a:effectLst/>
                        </a:rPr>
                        <a:t> </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Min</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a:effectLst/>
                        </a:rPr>
                        <a:t>1st Quarter</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a:effectLst/>
                        </a:rPr>
                        <a:t>Median</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a:effectLst/>
                        </a:rPr>
                        <a:t>Mean</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a:effectLst/>
                        </a:rPr>
                        <a:t>3rd Quarter</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100" dirty="0">
                          <a:effectLst/>
                        </a:rPr>
                        <a:t>Max</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517226287"/>
                  </a:ext>
                </a:extLst>
              </a:tr>
              <a:tr h="544206">
                <a:tc>
                  <a:txBody>
                    <a:bodyPr/>
                    <a:lstStyle/>
                    <a:p>
                      <a:pPr marL="0" marR="0" algn="ctr">
                        <a:lnSpc>
                          <a:spcPct val="107000"/>
                        </a:lnSpc>
                        <a:spcBef>
                          <a:spcPts val="0"/>
                        </a:spcBef>
                        <a:spcAft>
                          <a:spcPts val="0"/>
                        </a:spcAft>
                      </a:pPr>
                      <a:r>
                        <a:rPr lang="en-US" sz="1100" dirty="0">
                          <a:effectLst/>
                        </a:rPr>
                        <a:t>Drive Distance (mile)</a:t>
                      </a:r>
                      <a:endParaRPr lang="en-US" sz="16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0.3</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4.2</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7.7</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8.8</a:t>
                      </a:r>
                      <a:endParaRPr lang="en-US"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12.2</a:t>
                      </a:r>
                      <a:endParaRPr lang="en-US"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36.3</a:t>
                      </a:r>
                      <a:endParaRPr lang="en-US"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2608579276"/>
                  </a:ext>
                </a:extLst>
              </a:tr>
              <a:tr h="544206">
                <a:tc>
                  <a:txBody>
                    <a:bodyPr/>
                    <a:lstStyle/>
                    <a:p>
                      <a:pPr marL="0" marR="0" algn="ctr">
                        <a:lnSpc>
                          <a:spcPct val="107000"/>
                        </a:lnSpc>
                        <a:spcBef>
                          <a:spcPts val="0"/>
                        </a:spcBef>
                        <a:spcAft>
                          <a:spcPts val="0"/>
                        </a:spcAft>
                      </a:pPr>
                      <a:r>
                        <a:rPr lang="en-US" sz="1100">
                          <a:effectLst/>
                        </a:rPr>
                        <a:t>Drive Time (minute)</a:t>
                      </a:r>
                      <a:endParaRPr lang="en-US" sz="16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a:effectLst/>
                        </a:rPr>
                        <a:t>1.2</a:t>
                      </a:r>
                      <a:endParaRPr lang="en-US" sz="2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9.3</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15.0</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16.3</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21.6</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400" dirty="0">
                          <a:effectLst/>
                        </a:rPr>
                        <a:t>68.7</a:t>
                      </a:r>
                      <a:endParaRPr lang="en-US" sz="2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4185514459"/>
                  </a:ext>
                </a:extLst>
              </a:tr>
            </a:tbl>
          </a:graphicData>
        </a:graphic>
      </p:graphicFrame>
      <p:sp>
        <p:nvSpPr>
          <p:cNvPr id="10" name="Plus Sign 9">
            <a:extLst>
              <a:ext uri="{FF2B5EF4-FFF2-40B4-BE49-F238E27FC236}">
                <a16:creationId xmlns:a16="http://schemas.microsoft.com/office/drawing/2014/main" id="{75C6E3B0-86C6-DE72-1FB5-6FB82DF6E92A}"/>
              </a:ext>
            </a:extLst>
          </p:cNvPr>
          <p:cNvSpPr/>
          <p:nvPr/>
        </p:nvSpPr>
        <p:spPr>
          <a:xfrm>
            <a:off x="6804835" y="3429000"/>
            <a:ext cx="489099" cy="446567"/>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lus Sign 11">
            <a:extLst>
              <a:ext uri="{FF2B5EF4-FFF2-40B4-BE49-F238E27FC236}">
                <a16:creationId xmlns:a16="http://schemas.microsoft.com/office/drawing/2014/main" id="{33640EAA-27BB-E35C-71E2-BBFBD7384D4B}"/>
              </a:ext>
            </a:extLst>
          </p:cNvPr>
          <p:cNvSpPr/>
          <p:nvPr/>
        </p:nvSpPr>
        <p:spPr>
          <a:xfrm>
            <a:off x="7405040" y="4417115"/>
            <a:ext cx="489099" cy="446567"/>
          </a:xfrm>
          <a:prstGeom prst="mathPlu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321244A6-2B8E-F968-9FAD-3C57D142795D}"/>
              </a:ext>
            </a:extLst>
          </p:cNvPr>
          <p:cNvSpPr txBox="1"/>
          <p:nvPr/>
        </p:nvSpPr>
        <p:spPr>
          <a:xfrm>
            <a:off x="8218775" y="4493701"/>
            <a:ext cx="2192165" cy="369332"/>
          </a:xfrm>
          <a:prstGeom prst="rect">
            <a:avLst/>
          </a:prstGeom>
          <a:noFill/>
        </p:spPr>
        <p:txBody>
          <a:bodyPr wrap="square">
            <a:spAutoFit/>
          </a:bodyPr>
          <a:lstStyle/>
          <a:p>
            <a:r>
              <a:rPr lang="en-US" sz="1800" b="1" dirty="0">
                <a:solidFill>
                  <a:schemeClr val="accent1"/>
                </a:solidFill>
              </a:rPr>
              <a:t>DU/Other Factors</a:t>
            </a:r>
            <a:endParaRPr lang="en-US" b="1" dirty="0">
              <a:solidFill>
                <a:schemeClr val="accent1"/>
              </a:solidFill>
            </a:endParaRPr>
          </a:p>
        </p:txBody>
      </p:sp>
      <p:sp>
        <p:nvSpPr>
          <p:cNvPr id="15" name="Equals 14">
            <a:extLst>
              <a:ext uri="{FF2B5EF4-FFF2-40B4-BE49-F238E27FC236}">
                <a16:creationId xmlns:a16="http://schemas.microsoft.com/office/drawing/2014/main" id="{1DBF5838-68A9-63D4-7966-C35C0F102731}"/>
              </a:ext>
            </a:extLst>
          </p:cNvPr>
          <p:cNvSpPr/>
          <p:nvPr/>
        </p:nvSpPr>
        <p:spPr>
          <a:xfrm>
            <a:off x="10532125" y="4466662"/>
            <a:ext cx="517793" cy="369332"/>
          </a:xfrm>
          <a:prstGeom prst="mathEqual">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17" name="Chart 16">
            <a:extLst>
              <a:ext uri="{FF2B5EF4-FFF2-40B4-BE49-F238E27FC236}">
                <a16:creationId xmlns:a16="http://schemas.microsoft.com/office/drawing/2014/main" id="{B3687FCF-C59A-01BC-F412-D1156EEFE750}"/>
              </a:ext>
            </a:extLst>
          </p:cNvPr>
          <p:cNvGraphicFramePr>
            <a:graphicFrameLocks/>
          </p:cNvGraphicFramePr>
          <p:nvPr/>
        </p:nvGraphicFramePr>
        <p:xfrm>
          <a:off x="425303" y="2870790"/>
          <a:ext cx="6340208" cy="3734931"/>
        </p:xfrm>
        <a:graphic>
          <a:graphicData uri="http://schemas.openxmlformats.org/drawingml/2006/chart">
            <c:chart xmlns:c="http://schemas.openxmlformats.org/drawingml/2006/chart" xmlns:r="http://schemas.openxmlformats.org/officeDocument/2006/relationships" r:id="rId3"/>
          </a:graphicData>
        </a:graphic>
      </p:graphicFrame>
      <p:pic>
        <p:nvPicPr>
          <p:cNvPr id="4" name="Picture 2">
            <a:extLst>
              <a:ext uri="{FF2B5EF4-FFF2-40B4-BE49-F238E27FC236}">
                <a16:creationId xmlns:a16="http://schemas.microsoft.com/office/drawing/2014/main" id="{68ABCD5E-7E2B-9916-0712-578AC835A3D1}"/>
              </a:ext>
            </a:extLst>
          </p:cNvPr>
          <p:cNvPicPr>
            <a:picLocks noChangeAspect="1" noChangeArrowheads="1"/>
          </p:cNvPicPr>
          <p:nvPr/>
        </p:nvPicPr>
        <p:blipFill>
          <a:blip r:embed="rId4">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0" y="6568177"/>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30224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62BCF4-3485-D79C-E28F-CF0ABF0DBA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26FB3A-60B2-BD7C-0A6F-FFB10124F2D9}"/>
              </a:ext>
            </a:extLst>
          </p:cNvPr>
          <p:cNvSpPr>
            <a:spLocks noGrp="1"/>
          </p:cNvSpPr>
          <p:nvPr>
            <p:ph type="title"/>
          </p:nvPr>
        </p:nvSpPr>
        <p:spPr>
          <a:xfrm>
            <a:off x="4441877" y="413854"/>
            <a:ext cx="8313221" cy="1508760"/>
          </a:xfrm>
        </p:spPr>
        <p:txBody>
          <a:bodyPr/>
          <a:lstStyle/>
          <a:p>
            <a:r>
              <a:rPr lang="en-US" dirty="0"/>
              <a:t>methodology : </a:t>
            </a:r>
            <a:r>
              <a:rPr lang="en-US" dirty="0">
                <a:solidFill>
                  <a:schemeClr val="accent1"/>
                </a:solidFill>
              </a:rPr>
              <a:t>model training</a:t>
            </a:r>
          </a:p>
        </p:txBody>
      </p:sp>
      <p:pic>
        <p:nvPicPr>
          <p:cNvPr id="5" name="Picture 4">
            <a:extLst>
              <a:ext uri="{FF2B5EF4-FFF2-40B4-BE49-F238E27FC236}">
                <a16:creationId xmlns:a16="http://schemas.microsoft.com/office/drawing/2014/main" id="{4E6D4AB7-0FD9-3FD2-F0E8-09BDF38D369C}"/>
              </a:ext>
            </a:extLst>
          </p:cNvPr>
          <p:cNvPicPr>
            <a:picLocks noChangeAspect="1"/>
          </p:cNvPicPr>
          <p:nvPr/>
        </p:nvPicPr>
        <p:blipFill rotWithShape="1">
          <a:blip r:embed="rId3"/>
          <a:srcRect b="36341"/>
          <a:stretch/>
        </p:blipFill>
        <p:spPr>
          <a:xfrm>
            <a:off x="7652" y="2589026"/>
            <a:ext cx="12184348" cy="2169927"/>
          </a:xfrm>
          <a:prstGeom prst="rect">
            <a:avLst/>
          </a:prstGeom>
          <a:solidFill>
            <a:schemeClr val="bg1"/>
          </a:solidFill>
        </p:spPr>
      </p:pic>
      <p:sp>
        <p:nvSpPr>
          <p:cNvPr id="6" name="Rectangle 5">
            <a:extLst>
              <a:ext uri="{FF2B5EF4-FFF2-40B4-BE49-F238E27FC236}">
                <a16:creationId xmlns:a16="http://schemas.microsoft.com/office/drawing/2014/main" id="{9D3CE181-1647-545D-A756-76F609FCD40F}"/>
              </a:ext>
            </a:extLst>
          </p:cNvPr>
          <p:cNvSpPr/>
          <p:nvPr/>
        </p:nvSpPr>
        <p:spPr>
          <a:xfrm>
            <a:off x="520995" y="2169042"/>
            <a:ext cx="1531089" cy="35087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400" dirty="0"/>
              <a:t>Dwelling Units</a:t>
            </a:r>
          </a:p>
        </p:txBody>
      </p:sp>
      <p:sp>
        <p:nvSpPr>
          <p:cNvPr id="7" name="Rectangle 6">
            <a:extLst>
              <a:ext uri="{FF2B5EF4-FFF2-40B4-BE49-F238E27FC236}">
                <a16:creationId xmlns:a16="http://schemas.microsoft.com/office/drawing/2014/main" id="{A8E5666E-798B-A677-0C0D-9BF321794F25}"/>
              </a:ext>
            </a:extLst>
          </p:cNvPr>
          <p:cNvSpPr/>
          <p:nvPr/>
        </p:nvSpPr>
        <p:spPr>
          <a:xfrm>
            <a:off x="2052084" y="2169042"/>
            <a:ext cx="7304567" cy="35087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400" dirty="0"/>
              <a:t>Building Area by Building Use</a:t>
            </a:r>
          </a:p>
        </p:txBody>
      </p:sp>
      <p:sp>
        <p:nvSpPr>
          <p:cNvPr id="8" name="Rectangle 7">
            <a:extLst>
              <a:ext uri="{FF2B5EF4-FFF2-40B4-BE49-F238E27FC236}">
                <a16:creationId xmlns:a16="http://schemas.microsoft.com/office/drawing/2014/main" id="{0AD37D7C-CFFE-B785-1A15-981C2439BF7D}"/>
              </a:ext>
            </a:extLst>
          </p:cNvPr>
          <p:cNvSpPr/>
          <p:nvPr/>
        </p:nvSpPr>
        <p:spPr>
          <a:xfrm>
            <a:off x="9356651" y="2169042"/>
            <a:ext cx="1828800" cy="35087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400" dirty="0"/>
              <a:t>Other factors</a:t>
            </a:r>
          </a:p>
        </p:txBody>
      </p:sp>
      <p:sp>
        <p:nvSpPr>
          <p:cNvPr id="9" name="Rectangle 8">
            <a:extLst>
              <a:ext uri="{FF2B5EF4-FFF2-40B4-BE49-F238E27FC236}">
                <a16:creationId xmlns:a16="http://schemas.microsoft.com/office/drawing/2014/main" id="{7418CD34-64FC-AC66-4CBE-3C7871ADB340}"/>
              </a:ext>
            </a:extLst>
          </p:cNvPr>
          <p:cNvSpPr/>
          <p:nvPr/>
        </p:nvSpPr>
        <p:spPr>
          <a:xfrm>
            <a:off x="0" y="2179675"/>
            <a:ext cx="520995" cy="350874"/>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200" dirty="0"/>
              <a:t>CBG</a:t>
            </a:r>
          </a:p>
        </p:txBody>
      </p:sp>
      <p:sp>
        <p:nvSpPr>
          <p:cNvPr id="10" name="Rectangle 9">
            <a:extLst>
              <a:ext uri="{FF2B5EF4-FFF2-40B4-BE49-F238E27FC236}">
                <a16:creationId xmlns:a16="http://schemas.microsoft.com/office/drawing/2014/main" id="{45A47974-59B3-0751-13AA-0285F322B9FC}"/>
              </a:ext>
            </a:extLst>
          </p:cNvPr>
          <p:cNvSpPr/>
          <p:nvPr/>
        </p:nvSpPr>
        <p:spPr>
          <a:xfrm>
            <a:off x="11185450" y="1913860"/>
            <a:ext cx="1006549" cy="606056"/>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400" dirty="0"/>
              <a:t>Observed O-Ds</a:t>
            </a:r>
          </a:p>
        </p:txBody>
      </p:sp>
      <p:pic>
        <p:nvPicPr>
          <p:cNvPr id="13" name="Picture 4">
            <a:extLst>
              <a:ext uri="{FF2B5EF4-FFF2-40B4-BE49-F238E27FC236}">
                <a16:creationId xmlns:a16="http://schemas.microsoft.com/office/drawing/2014/main" id="{3627DFC4-53EA-E529-4559-38EDDB13BCE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7446"/>
          <a:stretch/>
        </p:blipFill>
        <p:spPr bwMode="auto">
          <a:xfrm>
            <a:off x="3827721" y="4801485"/>
            <a:ext cx="4115318" cy="200335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63133BE3-EF2C-8683-BB99-498FD66F02B1}"/>
              </a:ext>
            </a:extLst>
          </p:cNvPr>
          <p:cNvPicPr>
            <a:picLocks noChangeAspect="1" noChangeArrowheads="1"/>
          </p:cNvPicPr>
          <p:nvPr/>
        </p:nvPicPr>
        <p:blipFill>
          <a:blip r:embed="rId5">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21643" y="6477058"/>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9499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EB7CB6-4C83-E7B3-A5E5-FD5375413B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347A6D-C7B1-88B6-1FA8-95DCF23F3C02}"/>
              </a:ext>
            </a:extLst>
          </p:cNvPr>
          <p:cNvSpPr>
            <a:spLocks noGrp="1"/>
          </p:cNvSpPr>
          <p:nvPr>
            <p:ph type="title"/>
          </p:nvPr>
        </p:nvSpPr>
        <p:spPr>
          <a:xfrm>
            <a:off x="3460539" y="284176"/>
            <a:ext cx="9197004" cy="1508760"/>
          </a:xfrm>
        </p:spPr>
        <p:txBody>
          <a:bodyPr/>
          <a:lstStyle/>
          <a:p>
            <a:r>
              <a:rPr lang="en-US" dirty="0"/>
              <a:t>initial results: </a:t>
            </a:r>
            <a:r>
              <a:rPr lang="en-US" dirty="0">
                <a:solidFill>
                  <a:schemeClr val="accent1"/>
                </a:solidFill>
              </a:rPr>
              <a:t>existing conditions</a:t>
            </a:r>
          </a:p>
        </p:txBody>
      </p:sp>
      <p:graphicFrame>
        <p:nvGraphicFramePr>
          <p:cNvPr id="6" name="Content Placeholder 5">
            <a:extLst>
              <a:ext uri="{FF2B5EF4-FFF2-40B4-BE49-F238E27FC236}">
                <a16:creationId xmlns:a16="http://schemas.microsoft.com/office/drawing/2014/main" id="{D606B184-F666-7B2D-0C47-58BAECD9C302}"/>
              </a:ext>
            </a:extLst>
          </p:cNvPr>
          <p:cNvGraphicFramePr>
            <a:graphicFrameLocks noGrp="1"/>
          </p:cNvGraphicFramePr>
          <p:nvPr>
            <p:ph idx="1"/>
            <p:extLst>
              <p:ext uri="{D42A27DB-BD31-4B8C-83A1-F6EECF244321}">
                <p14:modId xmlns:p14="http://schemas.microsoft.com/office/powerpoint/2010/main" val="1785124237"/>
              </p:ext>
            </p:extLst>
          </p:nvPr>
        </p:nvGraphicFramePr>
        <p:xfrm>
          <a:off x="432143" y="2011363"/>
          <a:ext cx="6056792" cy="2025787"/>
        </p:xfrm>
        <a:graphic>
          <a:graphicData uri="http://schemas.openxmlformats.org/drawingml/2006/table">
            <a:tbl>
              <a:tblPr firstRow="1" firstCol="1" bandRow="1">
                <a:tableStyleId>{EB9631B5-78F2-41C9-869B-9F39066F8104}</a:tableStyleId>
              </a:tblPr>
              <a:tblGrid>
                <a:gridCol w="1514198">
                  <a:extLst>
                    <a:ext uri="{9D8B030D-6E8A-4147-A177-3AD203B41FA5}">
                      <a16:colId xmlns:a16="http://schemas.microsoft.com/office/drawing/2014/main" val="2464637292"/>
                    </a:ext>
                  </a:extLst>
                </a:gridCol>
                <a:gridCol w="1514198">
                  <a:extLst>
                    <a:ext uri="{9D8B030D-6E8A-4147-A177-3AD203B41FA5}">
                      <a16:colId xmlns:a16="http://schemas.microsoft.com/office/drawing/2014/main" val="2682725234"/>
                    </a:ext>
                  </a:extLst>
                </a:gridCol>
                <a:gridCol w="1514198">
                  <a:extLst>
                    <a:ext uri="{9D8B030D-6E8A-4147-A177-3AD203B41FA5}">
                      <a16:colId xmlns:a16="http://schemas.microsoft.com/office/drawing/2014/main" val="3081216685"/>
                    </a:ext>
                  </a:extLst>
                </a:gridCol>
                <a:gridCol w="1514198">
                  <a:extLst>
                    <a:ext uri="{9D8B030D-6E8A-4147-A177-3AD203B41FA5}">
                      <a16:colId xmlns:a16="http://schemas.microsoft.com/office/drawing/2014/main" val="1978771246"/>
                    </a:ext>
                  </a:extLst>
                </a:gridCol>
              </a:tblGrid>
              <a:tr h="328843">
                <a:tc gridSpan="4">
                  <a:txBody>
                    <a:bodyPr/>
                    <a:lstStyle/>
                    <a:p>
                      <a:pPr marL="0" marR="0" algn="ctr">
                        <a:lnSpc>
                          <a:spcPct val="107000"/>
                        </a:lnSpc>
                        <a:spcBef>
                          <a:spcPts val="0"/>
                        </a:spcBef>
                        <a:spcAft>
                          <a:spcPts val="0"/>
                        </a:spcAft>
                      </a:pPr>
                      <a:r>
                        <a:rPr lang="en-US" sz="1200" dirty="0">
                          <a:effectLst/>
                        </a:rPr>
                        <a:t>Daily Boardings at Stations</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466620138"/>
                  </a:ext>
                </a:extLst>
              </a:tr>
              <a:tr h="328843">
                <a:tc>
                  <a:txBody>
                    <a:bodyPr/>
                    <a:lstStyle/>
                    <a:p>
                      <a:pPr marL="0" marR="0" algn="ctr">
                        <a:lnSpc>
                          <a:spcPct val="107000"/>
                        </a:lnSpc>
                        <a:spcBef>
                          <a:spcPts val="0"/>
                        </a:spcBef>
                        <a:spcAft>
                          <a:spcPts val="0"/>
                        </a:spcAft>
                      </a:pPr>
                      <a:r>
                        <a:rPr lang="en-US" sz="1200" dirty="0">
                          <a:effectLst/>
                        </a:rPr>
                        <a:t>Station</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Actual </a:t>
                      </a:r>
                    </a:p>
                    <a:p>
                      <a:pPr marL="0" marR="0" algn="ctr">
                        <a:lnSpc>
                          <a:spcPct val="107000"/>
                        </a:lnSpc>
                        <a:spcBef>
                          <a:spcPts val="0"/>
                        </a:spcBef>
                        <a:spcAft>
                          <a:spcPts val="0"/>
                        </a:spcAft>
                      </a:pPr>
                      <a:r>
                        <a:rPr lang="en-US" sz="1200" dirty="0">
                          <a:effectLst/>
                        </a:rPr>
                        <a:t>(2019 Replica)</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Predicted (Random Forest)</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kern="1200" dirty="0">
                          <a:solidFill>
                            <a:schemeClr val="dk1"/>
                          </a:solidFill>
                          <a:effectLst/>
                        </a:rPr>
                        <a:t>% diff</a:t>
                      </a:r>
                      <a:endParaRPr lang="en-US" sz="12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306661662"/>
                  </a:ext>
                </a:extLst>
              </a:tr>
              <a:tr h="328843">
                <a:tc>
                  <a:txBody>
                    <a:bodyPr/>
                    <a:lstStyle/>
                    <a:p>
                      <a:pPr marL="0" marR="0" algn="ctr">
                        <a:lnSpc>
                          <a:spcPct val="107000"/>
                        </a:lnSpc>
                        <a:spcBef>
                          <a:spcPts val="0"/>
                        </a:spcBef>
                        <a:spcAft>
                          <a:spcPts val="0"/>
                        </a:spcAft>
                      </a:pPr>
                      <a:r>
                        <a:rPr lang="en-US" sz="1200" dirty="0">
                          <a:effectLst/>
                        </a:rPr>
                        <a:t>Miami</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1,184</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1,172</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kern="1200" dirty="0">
                          <a:solidFill>
                            <a:schemeClr val="dk1"/>
                          </a:solidFill>
                          <a:effectLst/>
                        </a:rPr>
                        <a:t>-1%</a:t>
                      </a:r>
                      <a:endParaRPr lang="en-US" sz="12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377954639"/>
                  </a:ext>
                </a:extLst>
              </a:tr>
              <a:tr h="328843">
                <a:tc>
                  <a:txBody>
                    <a:bodyPr/>
                    <a:lstStyle/>
                    <a:p>
                      <a:pPr marL="0" marR="0" algn="ctr">
                        <a:lnSpc>
                          <a:spcPct val="107000"/>
                        </a:lnSpc>
                        <a:spcBef>
                          <a:spcPts val="0"/>
                        </a:spcBef>
                        <a:spcAft>
                          <a:spcPts val="0"/>
                        </a:spcAft>
                      </a:pPr>
                      <a:r>
                        <a:rPr lang="en-US" sz="1200" dirty="0">
                          <a:effectLst/>
                        </a:rPr>
                        <a:t>Fort Lauderdale</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1,214</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1,108</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kern="1200" dirty="0">
                          <a:solidFill>
                            <a:schemeClr val="dk1"/>
                          </a:solidFill>
                          <a:effectLst/>
                        </a:rPr>
                        <a:t>-8.7%</a:t>
                      </a:r>
                      <a:endParaRPr lang="en-US" sz="12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1797392659"/>
                  </a:ext>
                </a:extLst>
              </a:tr>
              <a:tr h="328843">
                <a:tc>
                  <a:txBody>
                    <a:bodyPr/>
                    <a:lstStyle/>
                    <a:p>
                      <a:pPr marL="0" marR="0" algn="ctr">
                        <a:lnSpc>
                          <a:spcPct val="107000"/>
                        </a:lnSpc>
                        <a:spcBef>
                          <a:spcPts val="0"/>
                        </a:spcBef>
                        <a:spcAft>
                          <a:spcPts val="0"/>
                        </a:spcAft>
                      </a:pPr>
                      <a:r>
                        <a:rPr lang="en-US" sz="1200" dirty="0">
                          <a:effectLst/>
                        </a:rPr>
                        <a:t>West Palm Beach</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394</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405</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kern="1200" dirty="0">
                          <a:solidFill>
                            <a:schemeClr val="dk1"/>
                          </a:solidFill>
                          <a:effectLst/>
                        </a:rPr>
                        <a:t>2.8%</a:t>
                      </a:r>
                      <a:endParaRPr lang="en-US" sz="12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302825142"/>
                  </a:ext>
                </a:extLst>
              </a:tr>
              <a:tr h="328843">
                <a:tc>
                  <a:txBody>
                    <a:bodyPr/>
                    <a:lstStyle/>
                    <a:p>
                      <a:pPr marL="0" marR="0" algn="ctr">
                        <a:lnSpc>
                          <a:spcPct val="107000"/>
                        </a:lnSpc>
                        <a:spcBef>
                          <a:spcPts val="0"/>
                        </a:spcBef>
                        <a:spcAft>
                          <a:spcPts val="0"/>
                        </a:spcAft>
                      </a:pPr>
                      <a:r>
                        <a:rPr lang="en-US" sz="1200" b="1" dirty="0">
                          <a:effectLst/>
                        </a:rPr>
                        <a:t>Total</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2,797</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2,685</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-3.8%</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205801847"/>
                  </a:ext>
                </a:extLst>
              </a:tr>
            </a:tbl>
          </a:graphicData>
        </a:graphic>
      </p:graphicFrame>
      <p:graphicFrame>
        <p:nvGraphicFramePr>
          <p:cNvPr id="10" name="Content Placeholder 5">
            <a:extLst>
              <a:ext uri="{FF2B5EF4-FFF2-40B4-BE49-F238E27FC236}">
                <a16:creationId xmlns:a16="http://schemas.microsoft.com/office/drawing/2014/main" id="{B478ED71-0BD8-0BA0-C1A0-7A5D30B88211}"/>
              </a:ext>
            </a:extLst>
          </p:cNvPr>
          <p:cNvGraphicFramePr>
            <a:graphicFrameLocks/>
          </p:cNvGraphicFramePr>
          <p:nvPr>
            <p:extLst>
              <p:ext uri="{D42A27DB-BD31-4B8C-83A1-F6EECF244321}">
                <p14:modId xmlns:p14="http://schemas.microsoft.com/office/powerpoint/2010/main" val="2291872906"/>
              </p:ext>
            </p:extLst>
          </p:nvPr>
        </p:nvGraphicFramePr>
        <p:xfrm>
          <a:off x="432143" y="4320474"/>
          <a:ext cx="6056792" cy="2025787"/>
        </p:xfrm>
        <a:graphic>
          <a:graphicData uri="http://schemas.openxmlformats.org/drawingml/2006/table">
            <a:tbl>
              <a:tblPr firstRow="1" firstCol="1" bandRow="1">
                <a:tableStyleId>{EB9631B5-78F2-41C9-869B-9F39066F8104}</a:tableStyleId>
              </a:tblPr>
              <a:tblGrid>
                <a:gridCol w="1514198">
                  <a:extLst>
                    <a:ext uri="{9D8B030D-6E8A-4147-A177-3AD203B41FA5}">
                      <a16:colId xmlns:a16="http://schemas.microsoft.com/office/drawing/2014/main" val="2464637292"/>
                    </a:ext>
                  </a:extLst>
                </a:gridCol>
                <a:gridCol w="1514198">
                  <a:extLst>
                    <a:ext uri="{9D8B030D-6E8A-4147-A177-3AD203B41FA5}">
                      <a16:colId xmlns:a16="http://schemas.microsoft.com/office/drawing/2014/main" val="2682725234"/>
                    </a:ext>
                  </a:extLst>
                </a:gridCol>
                <a:gridCol w="1514198">
                  <a:extLst>
                    <a:ext uri="{9D8B030D-6E8A-4147-A177-3AD203B41FA5}">
                      <a16:colId xmlns:a16="http://schemas.microsoft.com/office/drawing/2014/main" val="3081216685"/>
                    </a:ext>
                  </a:extLst>
                </a:gridCol>
                <a:gridCol w="1514198">
                  <a:extLst>
                    <a:ext uri="{9D8B030D-6E8A-4147-A177-3AD203B41FA5}">
                      <a16:colId xmlns:a16="http://schemas.microsoft.com/office/drawing/2014/main" val="1978771246"/>
                    </a:ext>
                  </a:extLst>
                </a:gridCol>
              </a:tblGrid>
              <a:tr h="328843">
                <a:tc gridSpan="4">
                  <a:txBody>
                    <a:bodyPr/>
                    <a:lstStyle/>
                    <a:p>
                      <a:pPr marL="0" marR="0" algn="ctr">
                        <a:lnSpc>
                          <a:spcPct val="107000"/>
                        </a:lnSpc>
                        <a:spcBef>
                          <a:spcPts val="0"/>
                        </a:spcBef>
                        <a:spcAft>
                          <a:spcPts val="0"/>
                        </a:spcAft>
                      </a:pPr>
                      <a:r>
                        <a:rPr lang="en-US" sz="1200" dirty="0">
                          <a:effectLst/>
                        </a:rPr>
                        <a:t>Daily </a:t>
                      </a:r>
                      <a:r>
                        <a:rPr lang="en-US" sz="1200" dirty="0" err="1">
                          <a:effectLst/>
                        </a:rPr>
                        <a:t>Alightings</a:t>
                      </a:r>
                      <a:r>
                        <a:rPr lang="en-US" sz="1200" dirty="0">
                          <a:effectLst/>
                        </a:rPr>
                        <a:t> at Stations</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hMerge="1">
                  <a:txBody>
                    <a:bodyPr/>
                    <a:lstStyle/>
                    <a:p>
                      <a:pPr marL="0" marR="0" algn="ct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466620138"/>
                  </a:ext>
                </a:extLst>
              </a:tr>
              <a:tr h="328843">
                <a:tc>
                  <a:txBody>
                    <a:bodyPr/>
                    <a:lstStyle/>
                    <a:p>
                      <a:pPr marL="0" marR="0" algn="ctr">
                        <a:lnSpc>
                          <a:spcPct val="107000"/>
                        </a:lnSpc>
                        <a:spcBef>
                          <a:spcPts val="0"/>
                        </a:spcBef>
                        <a:spcAft>
                          <a:spcPts val="0"/>
                        </a:spcAft>
                      </a:pPr>
                      <a:r>
                        <a:rPr lang="en-US" sz="1200" dirty="0">
                          <a:effectLst/>
                        </a:rPr>
                        <a:t>Station</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Actual </a:t>
                      </a:r>
                    </a:p>
                    <a:p>
                      <a:pPr marL="0" marR="0" algn="ctr">
                        <a:lnSpc>
                          <a:spcPct val="107000"/>
                        </a:lnSpc>
                        <a:spcBef>
                          <a:spcPts val="0"/>
                        </a:spcBef>
                        <a:spcAft>
                          <a:spcPts val="0"/>
                        </a:spcAft>
                      </a:pPr>
                      <a:r>
                        <a:rPr lang="en-US" sz="1200" dirty="0">
                          <a:effectLst/>
                        </a:rPr>
                        <a:t>(2019 Replica)</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Predicted (Random Forest)</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kern="1200" dirty="0">
                          <a:solidFill>
                            <a:schemeClr val="dk1"/>
                          </a:solidFill>
                          <a:effectLst/>
                        </a:rPr>
                        <a:t>% diff</a:t>
                      </a:r>
                      <a:endParaRPr lang="en-US" sz="12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306661662"/>
                  </a:ext>
                </a:extLst>
              </a:tr>
              <a:tr h="328843">
                <a:tc>
                  <a:txBody>
                    <a:bodyPr/>
                    <a:lstStyle/>
                    <a:p>
                      <a:pPr marL="0" marR="0" algn="ctr">
                        <a:lnSpc>
                          <a:spcPct val="107000"/>
                        </a:lnSpc>
                        <a:spcBef>
                          <a:spcPts val="0"/>
                        </a:spcBef>
                        <a:spcAft>
                          <a:spcPts val="0"/>
                        </a:spcAft>
                      </a:pPr>
                      <a:r>
                        <a:rPr lang="en-US" sz="1200" dirty="0">
                          <a:effectLst/>
                        </a:rPr>
                        <a:t>Miami</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1,206</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1,191</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kern="1200" dirty="0">
                          <a:solidFill>
                            <a:schemeClr val="dk1"/>
                          </a:solidFill>
                          <a:effectLst/>
                        </a:rPr>
                        <a:t>-1.2%</a:t>
                      </a:r>
                      <a:endParaRPr lang="en-US" sz="12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377954639"/>
                  </a:ext>
                </a:extLst>
              </a:tr>
              <a:tr h="328843">
                <a:tc>
                  <a:txBody>
                    <a:bodyPr/>
                    <a:lstStyle/>
                    <a:p>
                      <a:pPr marL="0" marR="0" algn="ctr">
                        <a:lnSpc>
                          <a:spcPct val="107000"/>
                        </a:lnSpc>
                        <a:spcBef>
                          <a:spcPts val="0"/>
                        </a:spcBef>
                        <a:spcAft>
                          <a:spcPts val="0"/>
                        </a:spcAft>
                      </a:pPr>
                      <a:r>
                        <a:rPr lang="en-US" sz="1200" dirty="0">
                          <a:effectLst/>
                        </a:rPr>
                        <a:t>Fort Lauderdale</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1,316</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1,209</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kern="1200" dirty="0">
                          <a:solidFill>
                            <a:schemeClr val="dk1"/>
                          </a:solidFill>
                          <a:effectLst/>
                        </a:rPr>
                        <a:t>-8.1%</a:t>
                      </a:r>
                      <a:endParaRPr lang="en-US" sz="12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1797392659"/>
                  </a:ext>
                </a:extLst>
              </a:tr>
              <a:tr h="328843">
                <a:tc>
                  <a:txBody>
                    <a:bodyPr/>
                    <a:lstStyle/>
                    <a:p>
                      <a:pPr marL="0" marR="0" algn="ctr">
                        <a:lnSpc>
                          <a:spcPct val="107000"/>
                        </a:lnSpc>
                        <a:spcBef>
                          <a:spcPts val="0"/>
                        </a:spcBef>
                        <a:spcAft>
                          <a:spcPts val="0"/>
                        </a:spcAft>
                      </a:pPr>
                      <a:r>
                        <a:rPr lang="en-US" sz="1200" dirty="0">
                          <a:effectLst/>
                        </a:rPr>
                        <a:t>West Palm Beach</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dirty="0">
                          <a:effectLst/>
                        </a:rPr>
                        <a:t>275</a:t>
                      </a:r>
                      <a:endParaRPr lang="en-US" sz="12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311</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kern="1200" dirty="0">
                          <a:solidFill>
                            <a:schemeClr val="dk1"/>
                          </a:solidFill>
                          <a:effectLst/>
                        </a:rPr>
                        <a:t>13.1%</a:t>
                      </a:r>
                      <a:endParaRPr lang="en-US" sz="1200" kern="1200" dirty="0">
                        <a:solidFill>
                          <a:schemeClr val="dk1"/>
                        </a:solidFill>
                        <a:effectLst/>
                        <a:latin typeface="+mn-lt"/>
                        <a:ea typeface="+mn-ea"/>
                        <a:cs typeface="+mn-cs"/>
                      </a:endParaRPr>
                    </a:p>
                  </a:txBody>
                  <a:tcPr marL="68580" marR="68580" marT="0" marB="0" anchor="ctr"/>
                </a:tc>
                <a:extLst>
                  <a:ext uri="{0D108BD9-81ED-4DB2-BD59-A6C34878D82A}">
                    <a16:rowId xmlns:a16="http://schemas.microsoft.com/office/drawing/2014/main" val="3302825142"/>
                  </a:ext>
                </a:extLst>
              </a:tr>
              <a:tr h="328843">
                <a:tc>
                  <a:txBody>
                    <a:bodyPr/>
                    <a:lstStyle/>
                    <a:p>
                      <a:pPr marL="0" marR="0" algn="ctr">
                        <a:lnSpc>
                          <a:spcPct val="107000"/>
                        </a:lnSpc>
                        <a:spcBef>
                          <a:spcPts val="0"/>
                        </a:spcBef>
                        <a:spcAft>
                          <a:spcPts val="0"/>
                        </a:spcAft>
                      </a:pPr>
                      <a:r>
                        <a:rPr lang="en-US" sz="1200" b="1" dirty="0">
                          <a:effectLst/>
                        </a:rPr>
                        <a:t>Total</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2,797</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2,711</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US" sz="1200" b="1" dirty="0">
                          <a:effectLst/>
                        </a:rPr>
                        <a:t>-3.1%</a:t>
                      </a:r>
                      <a:endParaRPr lang="en-US" sz="1200" b="1"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3205801847"/>
                  </a:ext>
                </a:extLst>
              </a:tr>
            </a:tbl>
          </a:graphicData>
        </a:graphic>
      </p:graphicFrame>
      <p:sp>
        <p:nvSpPr>
          <p:cNvPr id="12" name="TextBox 11">
            <a:extLst>
              <a:ext uri="{FF2B5EF4-FFF2-40B4-BE49-F238E27FC236}">
                <a16:creationId xmlns:a16="http://schemas.microsoft.com/office/drawing/2014/main" id="{C32338F5-E145-CAC8-5118-C8E02B2F373D}"/>
              </a:ext>
            </a:extLst>
          </p:cNvPr>
          <p:cNvSpPr txBox="1"/>
          <p:nvPr/>
        </p:nvSpPr>
        <p:spPr>
          <a:xfrm>
            <a:off x="6566053" y="2066335"/>
            <a:ext cx="5333139" cy="2954655"/>
          </a:xfrm>
          <a:prstGeom prst="rect">
            <a:avLst/>
          </a:prstGeom>
          <a:noFill/>
        </p:spPr>
        <p:txBody>
          <a:bodyPr wrap="square">
            <a:spAutoFit/>
          </a:bodyPr>
          <a:lstStyle/>
          <a:p>
            <a:pPr marL="457200" indent="-457200">
              <a:buFont typeface="Arial" panose="020B0604020202020204" pitchFamily="34" charset="0"/>
              <a:buChar char="•"/>
            </a:pPr>
            <a:r>
              <a:rPr lang="en-US" sz="2800" dirty="0">
                <a:solidFill>
                  <a:srgbClr val="FF0000"/>
                </a:solidFill>
              </a:rPr>
              <a:t>Model prediction is good (shown in bold)</a:t>
            </a:r>
          </a:p>
          <a:p>
            <a:pPr marL="914400" lvl="1" indent="-457200">
              <a:buFont typeface="Arial" panose="020B0604020202020204" pitchFamily="34" charset="0"/>
              <a:buChar char="•"/>
            </a:pPr>
            <a:r>
              <a:rPr lang="en-US" sz="2600" dirty="0"/>
              <a:t>~3% total underprediction (to &amp; from)</a:t>
            </a:r>
          </a:p>
          <a:p>
            <a:pPr marL="914400" lvl="1" indent="-457200">
              <a:buFont typeface="Arial" panose="020B0604020202020204" pitchFamily="34" charset="0"/>
              <a:buChar char="•"/>
            </a:pPr>
            <a:r>
              <a:rPr lang="en-US" sz="2600" dirty="0"/>
              <a:t>Station level varies</a:t>
            </a:r>
          </a:p>
          <a:p>
            <a:pPr marL="914400" lvl="1" indent="-457200">
              <a:buFont typeface="Arial" panose="020B0604020202020204" pitchFamily="34" charset="0"/>
              <a:buChar char="•"/>
            </a:pPr>
            <a:r>
              <a:rPr lang="en-US" sz="2600" dirty="0"/>
              <a:t>Give no ridership data from Brightline, this is great</a:t>
            </a:r>
          </a:p>
        </p:txBody>
      </p:sp>
      <p:pic>
        <p:nvPicPr>
          <p:cNvPr id="3" name="Picture 2">
            <a:extLst>
              <a:ext uri="{FF2B5EF4-FFF2-40B4-BE49-F238E27FC236}">
                <a16:creationId xmlns:a16="http://schemas.microsoft.com/office/drawing/2014/main" id="{A2048930-C4CC-6AC3-031F-C6A4B67F8456}"/>
              </a:ext>
            </a:extLst>
          </p:cNvPr>
          <p:cNvPicPr>
            <a:picLocks noChangeAspect="1" noChangeArrowheads="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a:stretch>
            <a:fillRect/>
          </a:stretch>
        </p:blipFill>
        <p:spPr bwMode="auto">
          <a:xfrm>
            <a:off x="185143" y="6489816"/>
            <a:ext cx="1061997" cy="277181"/>
          </a:xfrm>
          <a:prstGeom prst="rect">
            <a:avLst/>
          </a:prstGeom>
          <a:noFill/>
          <a:ln>
            <a:solidFill>
              <a:schemeClr val="accent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80173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ASTERLEFTMARGIN" val="36.36"/>
  <p:tag name="MASTERRIGHTMARGIN" val="36.36"/>
  <p:tag name="MASTERTOPMARGIN" val="122"/>
  <p:tag name="MASTERBOTTOMMARGIN" val="122"/>
  <p:tag name="CUSTMASTERLEFTMARGIN" val="36.36"/>
  <p:tag name="CUSTMASTERRIGHTMARGIN" val="36.36"/>
  <p:tag name="CUSTMASTERTOPMARGIN" val="122"/>
  <p:tag name="CUSTMASTERBOTTOMMARGIN" val="122"/>
  <p:tag name="GUIDESAPPLIEDTO" val="2"/>
  <p:tag name="TITLETOPMARGIN" val="105.8957"/>
  <p:tag name="TITLEBOTTOMMARGIN" val="180.5376"/>
  <p:tag name="FOOTERTOPMARGIN" val="506.393"/>
  <p:tag name="FOOTERBOTTOMMARGIN" val="514.8751"/>
  <p:tag name="MAXCOLS" val="9"/>
  <p:tag name="MAXROWS" val="6"/>
  <p:tag name="MAXGUTTERROW" val="1 cm"/>
  <p:tag name="MAXGUTTERCOL" val="1 cm"/>
  <p:tag name="GUIDEMETRICUNIT" val="cm"/>
</p:tagLst>
</file>

<file path=ppt/tags/tag10.xml><?xml version="1.0" encoding="utf-8"?>
<p:tagLst xmlns:a="http://schemas.openxmlformats.org/drawingml/2006/main" xmlns:r="http://schemas.openxmlformats.org/officeDocument/2006/relationships" xmlns:p="http://schemas.openxmlformats.org/presentationml/2006/main">
  <p:tag name="MASTERTOPMARGIN" val="121.8898"/>
  <p:tag name="MASTERLEFTMARGIN" val="36.2835"/>
  <p:tag name="MASTERRIGHTMARGIN" val="36.2835"/>
  <p:tag name="MASTERBOTTOMMARGIN" val="121.8898"/>
  <p:tag name="CUSTMASTERTOPMARGIN" val="121.8898"/>
  <p:tag name="CUSTMASTERLEFTMARGIN" val="36.2835"/>
  <p:tag name="CUSTMASTERRIGHTMARGIN" val="36.2835"/>
  <p:tag name="CUSTMASTERBOTTOMMARGIN" val="121.8898"/>
</p:tagLst>
</file>

<file path=ppt/tags/tag11.xml><?xml version="1.0" encoding="utf-8"?>
<p:tagLst xmlns:a="http://schemas.openxmlformats.org/drawingml/2006/main" xmlns:r="http://schemas.openxmlformats.org/officeDocument/2006/relationships" xmlns:p="http://schemas.openxmlformats.org/presentationml/2006/main">
  <p:tag name="ORIGINAL_WIDTH" val="290.7844"/>
  <p:tag name="ORIGINAL_HEIGHT" val="34.3674"/>
</p:tagLst>
</file>

<file path=ppt/tags/tag12.xml><?xml version="1.0" encoding="utf-8"?>
<p:tagLst xmlns:a="http://schemas.openxmlformats.org/drawingml/2006/main" xmlns:r="http://schemas.openxmlformats.org/officeDocument/2006/relationships" xmlns:p="http://schemas.openxmlformats.org/presentationml/2006/main">
  <p:tag name="MASTERTOPMARGIN" val="121.8898"/>
  <p:tag name="MASTERLEFTMARGIN" val="36.2835"/>
  <p:tag name="MASTERRIGHTMARGIN" val="36.2835"/>
  <p:tag name="MASTERBOTTOMMARGIN" val="121.8898"/>
  <p:tag name="CUSTMASTERTOPMARGIN" val="121.8898"/>
  <p:tag name="CUSTMASTERLEFTMARGIN" val="36.2835"/>
  <p:tag name="CUSTMASTERRIGHTMARGIN" val="36.2835"/>
  <p:tag name="CUSTMASTERBOTTOMMARGIN" val="121.8898"/>
</p:tagLst>
</file>

<file path=ppt/tags/tag13.xml><?xml version="1.0" encoding="utf-8"?>
<p:tagLst xmlns:a="http://schemas.openxmlformats.org/drawingml/2006/main" xmlns:r="http://schemas.openxmlformats.org/officeDocument/2006/relationships" xmlns:p="http://schemas.openxmlformats.org/presentationml/2006/main">
  <p:tag name="MASTERTOPMARGIN" val="121.8898"/>
  <p:tag name="MASTERLEFTMARGIN" val="36.2835"/>
  <p:tag name="MASTERRIGHTMARGIN" val="36.2835"/>
  <p:tag name="MASTERBOTTOMMARGIN" val="121.8898"/>
  <p:tag name="CUSTMASTERTOPMARGIN" val="121.8898"/>
  <p:tag name="CUSTMASTERLEFTMARGIN" val="36.2835"/>
  <p:tag name="CUSTMASTERRIGHTMARGIN" val="36.2835"/>
  <p:tag name="CUSTMASTERBOTTOMMARGIN" val="121.8898"/>
</p:tagLst>
</file>

<file path=ppt/tags/tag14.xml><?xml version="1.0" encoding="utf-8"?>
<p:tagLst xmlns:a="http://schemas.openxmlformats.org/drawingml/2006/main" xmlns:r="http://schemas.openxmlformats.org/officeDocument/2006/relationships" xmlns:p="http://schemas.openxmlformats.org/presentationml/2006/main">
  <p:tag name="SLIDELAYOUTNAME" val="Divider"/>
  <p:tag name="SLIDEAUTOMATIONTYPE" val="Divider"/>
  <p:tag name="AUTOMATIONTAG" val="Section Divider"/>
  <p:tag name="SLIDETOCOUTLINELEVEL" val="1"/>
</p:tagLst>
</file>

<file path=ppt/tags/tag15.xml><?xml version="1.0" encoding="utf-8"?>
<p:tagLst xmlns:a="http://schemas.openxmlformats.org/drawingml/2006/main" xmlns:r="http://schemas.openxmlformats.org/officeDocument/2006/relationships" xmlns:p="http://schemas.openxmlformats.org/presentationml/2006/main">
  <p:tag name="ORIGINAL_WIDTH" val="1131.75"/>
  <p:tag name="ORIGINAL_HEIGHT" val="581.5"/>
</p:tagLst>
</file>

<file path=ppt/tags/tag2.xml><?xml version="1.0" encoding="utf-8"?>
<p:tagLst xmlns:a="http://schemas.openxmlformats.org/drawingml/2006/main" xmlns:r="http://schemas.openxmlformats.org/officeDocument/2006/relationships" xmlns:p="http://schemas.openxmlformats.org/presentationml/2006/main">
  <p:tag name="ORIGINAL_WIDTH" val="905.7551"/>
  <p:tag name="ORIGINAL_HEIGHT" val="74.64189"/>
  <p:tag name="GUIDESTITLESHAPE" val="True"/>
</p:tagLst>
</file>

<file path=ppt/tags/tag3.xml><?xml version="1.0" encoding="utf-8"?>
<p:tagLst xmlns:a="http://schemas.openxmlformats.org/drawingml/2006/main" xmlns:r="http://schemas.openxmlformats.org/officeDocument/2006/relationships" xmlns:p="http://schemas.openxmlformats.org/presentationml/2006/main">
  <p:tag name="GUIDESFOOTERSHAPE" val="True"/>
</p:tagLst>
</file>

<file path=ppt/tags/tag4.xml><?xml version="1.0" encoding="utf-8"?>
<p:tagLst xmlns:a="http://schemas.openxmlformats.org/drawingml/2006/main" xmlns:r="http://schemas.openxmlformats.org/officeDocument/2006/relationships" xmlns:p="http://schemas.openxmlformats.org/presentationml/2006/main">
  <p:tag name="GUIDESAPPLIEDTO" val="2"/>
  <p:tag name="GUIDECOLS" val="1"/>
  <p:tag name="GUIDEROWS" val="1"/>
  <p:tag name="GUTTERCOL" val="0.6"/>
  <p:tag name="GUTTERROW" val="0.6"/>
  <p:tag name="MASTERTOPMARGIN" val="121.8898"/>
  <p:tag name="MASTERLEFTMARGIN" val="36.2835"/>
  <p:tag name="MASTERRIGHTMARGIN" val="36.2835"/>
  <p:tag name="MASTERBOTTOMMARGIN" val="121.8898"/>
</p:tagLst>
</file>

<file path=ppt/tags/tag5.xml><?xml version="1.0" encoding="utf-8"?>
<p:tagLst xmlns:a="http://schemas.openxmlformats.org/drawingml/2006/main" xmlns:r="http://schemas.openxmlformats.org/officeDocument/2006/relationships" xmlns:p="http://schemas.openxmlformats.org/presentationml/2006/main">
  <p:tag name="GUIDESAPPLIEDTO" val="2"/>
  <p:tag name="GUIDECOLS" val="1"/>
  <p:tag name="GUIDEROWS" val="1"/>
  <p:tag name="GUTTERCOL" val="0.6"/>
  <p:tag name="GUTTERROW" val="0.6"/>
  <p:tag name="MASTERTOPMARGIN" val="121.8898"/>
  <p:tag name="MASTERLEFTMARGIN" val="36.2835"/>
  <p:tag name="MASTERRIGHTMARGIN" val="36.2835"/>
  <p:tag name="MASTERBOTTOMMARGIN" val="121.8898"/>
</p:tagLst>
</file>

<file path=ppt/tags/tag6.xml><?xml version="1.0" encoding="utf-8"?>
<p:tagLst xmlns:a="http://schemas.openxmlformats.org/drawingml/2006/main" xmlns:r="http://schemas.openxmlformats.org/officeDocument/2006/relationships" xmlns:p="http://schemas.openxmlformats.org/presentationml/2006/main">
  <p:tag name="YOUTOOLS_STYLE_NAME" val="Headline"/>
</p:tagLst>
</file>

<file path=ppt/tags/tag7.xml><?xml version="1.0" encoding="utf-8"?>
<p:tagLst xmlns:a="http://schemas.openxmlformats.org/drawingml/2006/main" xmlns:r="http://schemas.openxmlformats.org/officeDocument/2006/relationships" xmlns:p="http://schemas.openxmlformats.org/presentationml/2006/main">
  <p:tag name="ORIGINAL_WIDTH" val="379.4155"/>
  <p:tag name="ORIGINAL_HEIGHT" val="95.56425"/>
</p:tagLst>
</file>

<file path=ppt/tags/tag8.xml><?xml version="1.0" encoding="utf-8"?>
<p:tagLst xmlns:a="http://schemas.openxmlformats.org/drawingml/2006/main" xmlns:r="http://schemas.openxmlformats.org/officeDocument/2006/relationships" xmlns:p="http://schemas.openxmlformats.org/presentationml/2006/main">
  <p:tag name="ORIGINAL_WIDTH" val="290.7844"/>
  <p:tag name="ORIGINAL_HEIGHT" val="34.3674"/>
</p:tagLst>
</file>

<file path=ppt/tags/tag9.xml><?xml version="1.0" encoding="utf-8"?>
<p:tagLst xmlns:a="http://schemas.openxmlformats.org/drawingml/2006/main" xmlns:r="http://schemas.openxmlformats.org/officeDocument/2006/relationships" xmlns:p="http://schemas.openxmlformats.org/presentationml/2006/main">
  <p:tag name="MASTERTOPMARGIN" val="121.8898"/>
  <p:tag name="MASTERLEFTMARGIN" val="36.2835"/>
  <p:tag name="MASTERRIGHTMARGIN" val="36.2835"/>
  <p:tag name="MASTERBOTTOMMARGIN" val="121.8898"/>
  <p:tag name="CUSTMASTERTOPMARGIN" val="121.8898"/>
  <p:tag name="CUSTMASTERLEFTMARGIN" val="36.2835"/>
  <p:tag name="CUSTMASTERRIGHTMARGIN" val="36.2835"/>
  <p:tag name="CUSTMASTERBOTTOMMARGIN" val="121.8898"/>
</p:tagLst>
</file>

<file path=ppt/theme/theme1.xml><?xml version="1.0" encoding="utf-8"?>
<a:theme xmlns:a="http://schemas.openxmlformats.org/drawingml/2006/main" name="Office Theme">
  <a:themeElements>
    <a:clrScheme name="__WSP">
      <a:dk1>
        <a:srgbClr val="000000"/>
      </a:dk1>
      <a:lt1>
        <a:srgbClr val="FFFFFF"/>
      </a:lt1>
      <a:dk2>
        <a:srgbClr val="404040"/>
      </a:dk2>
      <a:lt2>
        <a:srgbClr val="CCCCCC"/>
      </a:lt2>
      <a:accent1>
        <a:srgbClr val="FF372F"/>
      </a:accent1>
      <a:accent2>
        <a:srgbClr val="CC2126"/>
      </a:accent2>
      <a:accent3>
        <a:srgbClr val="680005"/>
      </a:accent3>
      <a:accent4>
        <a:srgbClr val="9A9A9A"/>
      </a:accent4>
      <a:accent5>
        <a:srgbClr val="CCCCCC"/>
      </a:accent5>
      <a:accent6>
        <a:srgbClr val="E1E1E1"/>
      </a:accent6>
      <a:hlink>
        <a:srgbClr val="000000"/>
      </a:hlink>
      <a:folHlink>
        <a:srgbClr val="40404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custClrLst>
    <a:custClr name="Blue 1">
      <a:srgbClr val="1594FD"/>
    </a:custClr>
    <a:custClr name="Blue 2">
      <a:srgbClr val="162E76"/>
    </a:custClr>
    <a:custClr name="Orange 1">
      <a:srgbClr val="F35B05"/>
    </a:custClr>
    <a:custClr name="Custom Color 4">
      <a:srgbClr val="C33900"/>
    </a:custClr>
    <a:custClr name="Yellow 1">
      <a:srgbClr val="FFD10A"/>
    </a:custClr>
    <a:custClr name="Yellow 2">
      <a:srgbClr val="FEA513"/>
    </a:custClr>
    <a:custClr name="Green 1">
      <a:srgbClr val="496C1A"/>
    </a:custClr>
    <a:custClr name="Green 2">
      <a:srgbClr val="224807"/>
    </a:custClr>
    <a:custClr name="Brown 1">
      <a:srgbClr val="B16F4F"/>
    </a:custClr>
    <a:custClr name="Brown 2">
      <a:srgbClr val="4C2C00"/>
    </a:custClr>
  </a:custClrLst>
  <a:extLst>
    <a:ext uri="{05A4C25C-085E-4340-85A3-A5531E510DB2}">
      <thm15:themeFamily xmlns:thm15="http://schemas.microsoft.com/office/thememl/2012/main" name="en-au_Presentation_Complete.potx" id="{470A4D03-2776-415F-B2BB-40B83E05F04D}" vid="{F6ACA7AF-59FC-4BAC-A826-DF219BC1E38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BEF682A6C6FA444A94C3369DD3475C7" ma:contentTypeVersion="13" ma:contentTypeDescription="Create a new document." ma:contentTypeScope="" ma:versionID="39b69672c0c8b015629bf94876d8da54">
  <xsd:schema xmlns:xsd="http://www.w3.org/2001/XMLSchema" xmlns:xs="http://www.w3.org/2001/XMLSchema" xmlns:p="http://schemas.microsoft.com/office/2006/metadata/properties" xmlns:ns2="5cc618bd-9e4d-4138-bad7-c5c979115cf2" xmlns:ns3="f2427ce1-e007-4e0e-9b3c-a87846f2b6f4" targetNamespace="http://schemas.microsoft.com/office/2006/metadata/properties" ma:root="true" ma:fieldsID="1ea19e6f0dfd25d2a120acc309eb329b" ns2:_="" ns3:_="">
    <xsd:import namespace="5cc618bd-9e4d-4138-bad7-c5c979115cf2"/>
    <xsd:import namespace="f2427ce1-e007-4e0e-9b3c-a87846f2b6f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TaxCatchAll" minOccurs="0"/>
                <xsd:element ref="ns2:lcf76f155ced4ddcb4097134ff3c332f"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c618bd-9e4d-4138-bad7-c5c979115cf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lcf76f155ced4ddcb4097134ff3c332f" ma:index="16" nillable="true" ma:taxonomy="true" ma:internalName="lcf76f155ced4ddcb4097134ff3c332f" ma:taxonomyFieldName="MediaServiceImageTags" ma:displayName="Image Tags" ma:readOnly="false" ma:fieldId="{5cf76f15-5ced-4ddc-b409-7134ff3c332f}" ma:taxonomyMulti="true" ma:sspId="b5d298e1-810f-4711-8be9-ef4702f2a38a"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SearchProperties" ma:index="1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2427ce1-e007-4e0e-9b3c-a87846f2b6f4"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d9db2908-fc38-4605-81e8-a1f1ab32691c}" ma:internalName="TaxCatchAll" ma:showField="CatchAllData" ma:web="f2427ce1-e007-4e0e-9b3c-a87846f2b6f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f2427ce1-e007-4e0e-9b3c-a87846f2b6f4" xsi:nil="true"/>
    <lcf76f155ced4ddcb4097134ff3c332f xmlns="5cc618bd-9e4d-4138-bad7-c5c979115cf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14D3C02-1A70-4CED-95F6-0E0E411A8022}">
  <ds:schemaRefs>
    <ds:schemaRef ds:uri="http://schemas.microsoft.com/sharepoint/v3/contenttype/forms"/>
  </ds:schemaRefs>
</ds:datastoreItem>
</file>

<file path=customXml/itemProps2.xml><?xml version="1.0" encoding="utf-8"?>
<ds:datastoreItem xmlns:ds="http://schemas.openxmlformats.org/officeDocument/2006/customXml" ds:itemID="{94228FD9-32C5-4BB1-9DB3-182A33E021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c618bd-9e4d-4138-bad7-c5c979115cf2"/>
    <ds:schemaRef ds:uri="f2427ce1-e007-4e0e-9b3c-a87846f2b6f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C5DCBF9-4A70-492C-842D-3838D1D0155C}">
  <ds:schemaRefs>
    <ds:schemaRef ds:uri="http://schemas.microsoft.com/office/2006/metadata/properties"/>
    <ds:schemaRef ds:uri="http://schemas.microsoft.com/office/infopath/2007/PartnerControls"/>
    <ds:schemaRef ds:uri="f2427ce1-e007-4e0e-9b3c-a87846f2b6f4"/>
    <ds:schemaRef ds:uri="5cc618bd-9e4d-4138-bad7-c5c979115cf2"/>
  </ds:schemaRefs>
</ds:datastoreItem>
</file>

<file path=docMetadata/LabelInfo.xml><?xml version="1.0" encoding="utf-8"?>
<clbl:labelList xmlns:clbl="http://schemas.microsoft.com/office/2020/mipLabelMetadata">
  <clbl:label id="{59096ad9-8b60-446a-90b7-017dbb9421a3}" enabled="1" method="Standard" siteId="{3d234255-e20f-4205-88a5-9658a402999b}" contentBits="0" removed="0"/>
</clbl:labelList>
</file>

<file path=docProps/app.xml><?xml version="1.0" encoding="utf-8"?>
<Properties xmlns="http://schemas.openxmlformats.org/officeDocument/2006/extended-properties" xmlns:vt="http://schemas.openxmlformats.org/officeDocument/2006/docPropsVTypes">
  <Template>en-au_PowerPoint_Presentation_Complete</Template>
  <TotalTime>158</TotalTime>
  <Words>2052</Words>
  <Application>Microsoft Office PowerPoint</Application>
  <PresentationFormat>Widescreen</PresentationFormat>
  <Paragraphs>384</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Aptos Display</vt:lpstr>
      <vt:lpstr>Arial</vt:lpstr>
      <vt:lpstr>Calibri</vt:lpstr>
      <vt:lpstr>Wingdings</vt:lpstr>
      <vt:lpstr>Office Theme</vt:lpstr>
      <vt:lpstr>Limited transit data, No Travel Model…no problem!  </vt:lpstr>
      <vt:lpstr>Special Thanks</vt:lpstr>
      <vt:lpstr>project description</vt:lpstr>
      <vt:lpstr>project challenge</vt:lpstr>
      <vt:lpstr>methodology</vt:lpstr>
      <vt:lpstr>methodology</vt:lpstr>
      <vt:lpstr>Methodology: feed me data</vt:lpstr>
      <vt:lpstr>methodology : model training</vt:lpstr>
      <vt:lpstr>initial results: existing conditions</vt:lpstr>
      <vt:lpstr>intermediate results: new brightline stations</vt:lpstr>
      <vt:lpstr>results: adding pbg station</vt:lpstr>
      <vt:lpstr>results: adding pbg station</vt:lpstr>
      <vt:lpstr>key factor: building use around stations</vt:lpstr>
      <vt:lpstr>results: reasonableness check</vt:lpstr>
      <vt:lpstr>summary: thumbs up</vt:lpstr>
      <vt:lpstr>Thank you Thank you Thank you Thank you</vt:lpstr>
      <vt:lpstr>Key factor - building use round stations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Fussell, Rhett</dc:creator>
  <cp:keywords>en_au_v1_1</cp:keywords>
  <cp:lastModifiedBy>Fussell, Rhett</cp:lastModifiedBy>
  <cp:revision>1</cp:revision>
  <dcterms:created xsi:type="dcterms:W3CDTF">2025-08-20T23:00:47Z</dcterms:created>
  <dcterms:modified xsi:type="dcterms:W3CDTF">2025-09-10T00:36:39Z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 Version">
    <vt:lpwstr>1.0.1</vt:lpwstr>
  </property>
  <property fmtid="{D5CDD505-2E9C-101B-9397-08002B2CF9AE}" pid="3" name="ContentTypeId">
    <vt:lpwstr>0x010100ABEF682A6C6FA444A94C3369DD3475C7</vt:lpwstr>
  </property>
</Properties>
</file>

<file path=docProps/thumbnail.jpeg>
</file>